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23"/>
  </p:notesMasterIdLst>
  <p:sldIdLst>
    <p:sldId id="746" r:id="rId5"/>
    <p:sldId id="751" r:id="rId6"/>
    <p:sldId id="753" r:id="rId7"/>
    <p:sldId id="754" r:id="rId8"/>
    <p:sldId id="771" r:id="rId9"/>
    <p:sldId id="774" r:id="rId10"/>
    <p:sldId id="780" r:id="rId11"/>
    <p:sldId id="782" r:id="rId12"/>
    <p:sldId id="773" r:id="rId13"/>
    <p:sldId id="779" r:id="rId14"/>
    <p:sldId id="776" r:id="rId15"/>
    <p:sldId id="784" r:id="rId16"/>
    <p:sldId id="785" r:id="rId17"/>
    <p:sldId id="783" r:id="rId18"/>
    <p:sldId id="772" r:id="rId19"/>
    <p:sldId id="786" r:id="rId20"/>
    <p:sldId id="777" r:id="rId21"/>
    <p:sldId id="7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B0C2ED-8726-9849-9F3B-6DF2060724B0}" name="Samantha De Gregorio" initials="SD" userId="S::samantha.degregorio@utoronto.ca::417f54b2-3f68-4579-bd63-1868b241b89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AB52"/>
    <a:srgbClr val="277FA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5"/>
    <p:restoredTop sz="77672"/>
  </p:normalViewPr>
  <p:slideViewPr>
    <p:cSldViewPr snapToGrid="0">
      <p:cViewPr varScale="1">
        <p:scale>
          <a:sx n="90" d="100"/>
          <a:sy n="90" d="100"/>
        </p:scale>
        <p:origin x="1400" y="200"/>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C9967-475A-B54E-8CE8-63B94C2FA0C8}"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09DEC-EEA1-E949-9DE6-FFE62A8FA515}" type="slidenum">
              <a:rPr lang="en-US" smtClean="0"/>
              <a:t>‹#›</a:t>
            </a:fld>
            <a:endParaRPr lang="en-US"/>
          </a:p>
        </p:txBody>
      </p:sp>
    </p:spTree>
    <p:extLst>
      <p:ext uri="{BB962C8B-B14F-4D97-AF65-F5344CB8AC3E}">
        <p14:creationId xmlns:p14="http://schemas.microsoft.com/office/powerpoint/2010/main" val="1022515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809DEC-EEA1-E949-9DE6-FFE62A8FA515}" type="slidenum">
              <a:rPr lang="en-US" smtClean="0"/>
              <a:t>2</a:t>
            </a:fld>
            <a:endParaRPr lang="en-US"/>
          </a:p>
        </p:txBody>
      </p:sp>
    </p:spTree>
    <p:extLst>
      <p:ext uri="{BB962C8B-B14F-4D97-AF65-F5344CB8AC3E}">
        <p14:creationId xmlns:p14="http://schemas.microsoft.com/office/powerpoint/2010/main" val="408286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https://</a:t>
            </a:r>
            <a:r>
              <a:rPr lang="en-US" dirty="0" err="1"/>
              <a:t>www.cs.toronto.edu</a:t>
            </a:r>
            <a:r>
              <a:rPr lang="en-US" dirty="0"/>
              <a:t>/</a:t>
            </a:r>
            <a:r>
              <a:rPr lang="en-US" dirty="0" err="1"/>
              <a:t>dcs</a:t>
            </a:r>
            <a:r>
              <a:rPr lang="en-US" dirty="0"/>
              <a:t>/documents/</a:t>
            </a:r>
            <a:r>
              <a:rPr lang="en-US" dirty="0" err="1"/>
              <a:t>mscac</a:t>
            </a:r>
            <a:r>
              <a:rPr lang="en-US" dirty="0"/>
              <a:t>/projects/?cohort=2023%E2%80%9324</a:t>
            </a:r>
          </a:p>
          <a:p>
            <a:pPr marL="228600" indent="-228600">
              <a:buAutoNum type="arabicPeriod"/>
            </a:pPr>
            <a:r>
              <a:rPr lang="en-US" dirty="0"/>
              <a:t>https://</a:t>
            </a:r>
            <a:r>
              <a:rPr lang="en-US" dirty="0" err="1"/>
              <a:t>webform.mitacs.ca</a:t>
            </a:r>
            <a:r>
              <a:rPr lang="en-US" dirty="0"/>
              <a:t>/</a:t>
            </a:r>
            <a:r>
              <a:rPr lang="en-US" dirty="0" err="1"/>
              <a:t>en</a:t>
            </a:r>
            <a:r>
              <a:rPr lang="en-US" dirty="0"/>
              <a:t>/</a:t>
            </a:r>
            <a:r>
              <a:rPr lang="en-US" dirty="0" err="1"/>
              <a:t>openprojects</a:t>
            </a:r>
            <a:endParaRPr lang="en-US" dirty="0"/>
          </a:p>
          <a:p>
            <a:pPr marL="228600" indent="-228600">
              <a:buAutoNum type="arabicPeriod"/>
            </a:pPr>
            <a:r>
              <a:rPr lang="en-US" dirty="0"/>
              <a:t>https://utoronto.us3.list-manage.com/</a:t>
            </a:r>
            <a:r>
              <a:rPr lang="en-US" dirty="0" err="1"/>
              <a:t>subscribe?u</a:t>
            </a:r>
            <a:r>
              <a:rPr lang="en-US" dirty="0"/>
              <a:t>=27d1f1e433cd27e560c0bd003&amp;id=aae29802f8</a:t>
            </a:r>
          </a:p>
        </p:txBody>
      </p:sp>
      <p:sp>
        <p:nvSpPr>
          <p:cNvPr id="4" name="Slide Number Placeholder 3"/>
          <p:cNvSpPr>
            <a:spLocks noGrp="1"/>
          </p:cNvSpPr>
          <p:nvPr>
            <p:ph type="sldNum" sz="quarter" idx="5"/>
          </p:nvPr>
        </p:nvSpPr>
        <p:spPr/>
        <p:txBody>
          <a:bodyPr/>
          <a:lstStyle/>
          <a:p>
            <a:fld id="{35809DEC-EEA1-E949-9DE6-FFE62A8FA515}" type="slidenum">
              <a:rPr lang="en-US" smtClean="0"/>
              <a:t>12</a:t>
            </a:fld>
            <a:endParaRPr lang="en-US"/>
          </a:p>
        </p:txBody>
      </p:sp>
    </p:spTree>
    <p:extLst>
      <p:ext uri="{BB962C8B-B14F-4D97-AF65-F5344CB8AC3E}">
        <p14:creationId xmlns:p14="http://schemas.microsoft.com/office/powerpoint/2010/main" val="125868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rbcborealis.com</a:t>
            </a:r>
            <a:r>
              <a:rPr lang="en-US" dirty="0"/>
              <a:t>/program-applications/fall-2025-ml-researcher-internship/</a:t>
            </a:r>
          </a:p>
          <a:p>
            <a:r>
              <a:rPr lang="en-US" dirty="0"/>
              <a:t>https://</a:t>
            </a:r>
            <a:r>
              <a:rPr lang="en-US" dirty="0" err="1"/>
              <a:t>docs.google.com</a:t>
            </a:r>
            <a:r>
              <a:rPr lang="en-US" dirty="0"/>
              <a:t>/forms/d/e/1FAIpQLSf3OQP4Ap54Oif-Tp1VTn_dCJdflN4Rcyo1PfszblAZ88EcHw/</a:t>
            </a:r>
            <a:r>
              <a:rPr lang="en-US" dirty="0" err="1"/>
              <a:t>viewform</a:t>
            </a:r>
            <a:endParaRPr lang="en-US" dirty="0"/>
          </a:p>
          <a:p>
            <a:r>
              <a:rPr lang="en-US" dirty="0"/>
              <a:t>https://oh.wd3.myworkdayjobs.com/</a:t>
            </a:r>
            <a:r>
              <a:rPr lang="en-US" dirty="0" err="1"/>
              <a:t>en</a:t>
            </a:r>
            <a:r>
              <a:rPr lang="en-US" dirty="0"/>
              <a:t>-US/OH/job/NLP-Developer-Intern-Student_R108681</a:t>
            </a:r>
          </a:p>
          <a:p>
            <a:r>
              <a:rPr lang="en-US" dirty="0"/>
              <a:t>https://</a:t>
            </a:r>
            <a:r>
              <a:rPr lang="en-US" dirty="0" err="1"/>
              <a:t>www.cmte.utoronto.ca</a:t>
            </a:r>
            <a:r>
              <a:rPr lang="en-US" dirty="0"/>
              <a:t>/research</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809DEC-EEA1-E949-9DE6-FFE62A8FA515}" type="slidenum">
              <a:rPr lang="en-US" smtClean="0"/>
              <a:t>13</a:t>
            </a:fld>
            <a:endParaRPr lang="en-US"/>
          </a:p>
        </p:txBody>
      </p:sp>
    </p:spTree>
    <p:extLst>
      <p:ext uri="{BB962C8B-B14F-4D97-AF65-F5344CB8AC3E}">
        <p14:creationId xmlns:p14="http://schemas.microsoft.com/office/powerpoint/2010/main" val="60773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www.instagram.com</a:t>
            </a:r>
            <a:r>
              <a:rPr lang="en-US" dirty="0"/>
              <a:t>/reel/C5HTNGvPkSg/?</a:t>
            </a:r>
            <a:r>
              <a:rPr lang="en-US" dirty="0" err="1"/>
              <a:t>igsh</a:t>
            </a:r>
            <a:r>
              <a:rPr lang="en-US" dirty="0"/>
              <a:t>=Mm1rczRkZjNuOHNjç</a:t>
            </a:r>
          </a:p>
        </p:txBody>
      </p:sp>
      <p:sp>
        <p:nvSpPr>
          <p:cNvPr id="4" name="Slide Number Placeholder 3"/>
          <p:cNvSpPr>
            <a:spLocks noGrp="1"/>
          </p:cNvSpPr>
          <p:nvPr>
            <p:ph type="sldNum" sz="quarter" idx="5"/>
          </p:nvPr>
        </p:nvSpPr>
        <p:spPr/>
        <p:txBody>
          <a:bodyPr/>
          <a:lstStyle/>
          <a:p>
            <a:fld id="{35809DEC-EEA1-E949-9DE6-FFE62A8FA515}" type="slidenum">
              <a:rPr lang="en-US" smtClean="0"/>
              <a:t>15</a:t>
            </a:fld>
            <a:endParaRPr lang="en-US"/>
          </a:p>
        </p:txBody>
      </p:sp>
    </p:spTree>
    <p:extLst>
      <p:ext uri="{BB962C8B-B14F-4D97-AF65-F5344CB8AC3E}">
        <p14:creationId xmlns:p14="http://schemas.microsoft.com/office/powerpoint/2010/main" val="987454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DB20F16-346A-B747-B5FE-1BAFEC308988}"/>
              </a:ext>
            </a:extLst>
          </p:cNvPr>
          <p:cNvSpPr/>
          <p:nvPr userDrawn="1"/>
        </p:nvSpPr>
        <p:spPr>
          <a:xfrm flipV="1">
            <a:off x="-1" y="0"/>
            <a:ext cx="12191999" cy="6858000"/>
          </a:xfrm>
          <a:prstGeom prst="rect">
            <a:avLst/>
          </a:prstGeom>
          <a:gradFill>
            <a:gsLst>
              <a:gs pos="100000">
                <a:schemeClr val="bg1">
                  <a:alpha val="0"/>
                </a:schemeClr>
              </a:gs>
              <a:gs pos="78000">
                <a:schemeClr val="bg1">
                  <a:alpha val="1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77825" y="441324"/>
            <a:ext cx="10000457" cy="1566863"/>
          </a:xfrm>
        </p:spPr>
        <p:txBody>
          <a:bodyPr anchor="t" anchorCtr="0">
            <a:normAutofit/>
          </a:bodyPr>
          <a:lstStyle>
            <a:lvl1pPr algn="l">
              <a:defRPr sz="3200">
                <a:solidFill>
                  <a:schemeClr val="tx1"/>
                </a:solidFill>
              </a:defRPr>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906919"/>
          </a:xfrm>
          <a:prstGeom prst="callout1">
            <a:avLst>
              <a:gd name="adj1" fmla="val -210"/>
              <a:gd name="adj2" fmla="val 26006"/>
              <a:gd name="adj3" fmla="val -160"/>
              <a:gd name="adj4" fmla="val 2170"/>
            </a:avLst>
          </a:prstGeom>
          <a:ln w="38100">
            <a:solidFill>
              <a:schemeClr val="tx1"/>
            </a:solidFill>
          </a:ln>
        </p:spPr>
        <p:txBody>
          <a:bodyPr tIns="183600" rIns="90000">
            <a:noAutofit/>
          </a:bodyPr>
          <a:lstStyle>
            <a:lvl1pPr marL="0" indent="0" algn="l">
              <a:buNone/>
              <a:defRPr sz="1400">
                <a:solidFill>
                  <a:schemeClr val="tx1"/>
                </a:solidFill>
              </a:defRPr>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 </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5BE4076-D9F6-A04D-95EE-423EF5FC1F59}" type="datetime1">
              <a:rPr lang="en-CA" smtClean="0"/>
              <a:t>2025-10-08</a:t>
            </a:fld>
            <a:endParaRPr lang="en-CA" dirty="0"/>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9" name="Picture 8" descr="A black background with white text&#10;&#10;Description automatically generated">
            <a:extLst>
              <a:ext uri="{FF2B5EF4-FFF2-40B4-BE49-F238E27FC236}">
                <a16:creationId xmlns:a16="http://schemas.microsoft.com/office/drawing/2014/main" id="{B8A01102-87F2-777B-4787-626451B922D2}"/>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05008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Descriptiv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57AAABE-04E8-A545-A314-42924AE6D5BD}"/>
              </a:ext>
            </a:extLst>
          </p:cNvPr>
          <p:cNvSpPr>
            <a:spLocks noGrp="1"/>
          </p:cNvSpPr>
          <p:nvPr>
            <p:ph type="ctrTitle" hasCustomPrompt="1"/>
          </p:nvPr>
        </p:nvSpPr>
        <p:spPr>
          <a:xfrm>
            <a:off x="695325" y="1792371"/>
            <a:ext cx="5329237" cy="2765968"/>
          </a:xfrm>
          <a:prstGeom prst="callout1">
            <a:avLst>
              <a:gd name="adj1" fmla="val -190"/>
              <a:gd name="adj2" fmla="val 15671"/>
              <a:gd name="adj3" fmla="val -153"/>
              <a:gd name="adj4" fmla="val 1942"/>
            </a:avLst>
          </a:prstGeom>
          <a:ln w="38100">
            <a:solidFill>
              <a:schemeClr val="accent1"/>
            </a:solidFill>
          </a:ln>
        </p:spPr>
        <p:txBody>
          <a:bodyPr tIns="246888" anchor="t">
            <a:normAutofit/>
          </a:bodyPr>
          <a:lstStyle>
            <a:lvl1pPr algn="l">
              <a:defRPr sz="3200" b="1"/>
            </a:lvl1pPr>
          </a:lstStyle>
          <a:p>
            <a:r>
              <a:rPr lang="en-CA" dirty="0"/>
              <a:t>Section Heading</a:t>
            </a:r>
          </a:p>
        </p:txBody>
      </p:sp>
      <p:sp>
        <p:nvSpPr>
          <p:cNvPr id="11" name="Subtitle 2">
            <a:extLst>
              <a:ext uri="{FF2B5EF4-FFF2-40B4-BE49-F238E27FC236}">
                <a16:creationId xmlns:a16="http://schemas.microsoft.com/office/drawing/2014/main" id="{3AAE98B3-4A8A-2140-8C47-61584E74A5DD}"/>
              </a:ext>
            </a:extLst>
          </p:cNvPr>
          <p:cNvSpPr>
            <a:spLocks noGrp="1"/>
          </p:cNvSpPr>
          <p:nvPr>
            <p:ph type="subTitle" idx="10" hasCustomPrompt="1"/>
          </p:nvPr>
        </p:nvSpPr>
        <p:spPr>
          <a:xfrm>
            <a:off x="6810375" y="1990491"/>
            <a:ext cx="4289426" cy="2852737"/>
          </a:xfrm>
          <a:prstGeom prst="callout1">
            <a:avLst>
              <a:gd name="adj1" fmla="val -37"/>
              <a:gd name="adj2" fmla="val 46"/>
              <a:gd name="adj3" fmla="val 100045"/>
              <a:gd name="adj4" fmla="val 65"/>
            </a:avLst>
          </a:prstGeom>
          <a:ln w="6350">
            <a:solidFill>
              <a:schemeClr val="tx1"/>
            </a:solidFill>
          </a:ln>
        </p:spPr>
        <p:txBody>
          <a:bodyPr lIns="274320">
            <a:normAutofit/>
          </a:bodyPr>
          <a:lstStyle>
            <a:lvl1pPr marL="0" indent="0" algn="l">
              <a:lnSpc>
                <a:spcPct val="110000"/>
              </a:lnSpc>
              <a:spcBef>
                <a:spcPts val="1000"/>
              </a:spcBef>
              <a:buNone/>
              <a:defRPr sz="1400" b="0" i="0">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Click to add text</a:t>
            </a:r>
          </a:p>
        </p:txBody>
      </p:sp>
      <p:sp>
        <p:nvSpPr>
          <p:cNvPr id="5" name="Date Placeholder 3">
            <a:extLst>
              <a:ext uri="{FF2B5EF4-FFF2-40B4-BE49-F238E27FC236}">
                <a16:creationId xmlns:a16="http://schemas.microsoft.com/office/drawing/2014/main" id="{D13D71FE-1CC0-1F46-A185-396A63CD6A68}"/>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250A0B0A-6ACC-8241-B012-577D9651F84C}" type="datetime1">
              <a:rPr lang="en-CA" smtClean="0"/>
              <a:t>2025-10-08</a:t>
            </a:fld>
            <a:endParaRPr lang="en-CA" dirty="0"/>
          </a:p>
        </p:txBody>
      </p:sp>
      <p:sp>
        <p:nvSpPr>
          <p:cNvPr id="6" name="Footer Placeholder 4">
            <a:extLst>
              <a:ext uri="{FF2B5EF4-FFF2-40B4-BE49-F238E27FC236}">
                <a16:creationId xmlns:a16="http://schemas.microsoft.com/office/drawing/2014/main" id="{9191076F-419C-D641-B89F-F1B596E8B7A4}"/>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8" name="Slide Number Placeholder 5">
            <a:extLst>
              <a:ext uri="{FF2B5EF4-FFF2-40B4-BE49-F238E27FC236}">
                <a16:creationId xmlns:a16="http://schemas.microsoft.com/office/drawing/2014/main" id="{DF8BF9F5-392D-8D44-B833-3381706685A3}"/>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blue text&#10;&#10;Description automatically generated">
            <a:extLst>
              <a:ext uri="{FF2B5EF4-FFF2-40B4-BE49-F238E27FC236}">
                <a16:creationId xmlns:a16="http://schemas.microsoft.com/office/drawing/2014/main" id="{56AEBD67-666C-ABB7-C799-7FF6E62624F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023227396"/>
      </p:ext>
    </p:extLst>
  </p:cSld>
  <p:clrMapOvr>
    <a:masterClrMapping/>
  </p:clrMapOvr>
  <p:extLst>
    <p:ext uri="{DCECCB84-F9BA-43D5-87BE-67443E8EF086}">
      <p15:sldGuideLst xmlns:p15="http://schemas.microsoft.com/office/powerpoint/2012/main">
        <p15:guide id="1"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8939-CBF9-5846-919A-D2860AD0543B}"/>
              </a:ext>
            </a:extLst>
          </p:cNvPr>
          <p:cNvSpPr>
            <a:spLocks noGrp="1"/>
          </p:cNvSpPr>
          <p:nvPr>
            <p:ph type="title"/>
          </p:nvPr>
        </p:nvSpPr>
        <p:spPr/>
        <p:txBody>
          <a:bodyPr/>
          <a:lstStyle/>
          <a:p>
            <a:r>
              <a:rPr lang="en-US"/>
              <a:t>Click to edit Master title style</a:t>
            </a:r>
            <a:endParaRPr lang="en-CA"/>
          </a:p>
        </p:txBody>
      </p:sp>
      <p:sp>
        <p:nvSpPr>
          <p:cNvPr id="33" name="Content Placeholder 32">
            <a:extLst>
              <a:ext uri="{FF2B5EF4-FFF2-40B4-BE49-F238E27FC236}">
                <a16:creationId xmlns:a16="http://schemas.microsoft.com/office/drawing/2014/main" id="{EEF7C2F9-1C47-594C-80DD-0D433F54B810}"/>
              </a:ext>
            </a:extLst>
          </p:cNvPr>
          <p:cNvSpPr>
            <a:spLocks noGrp="1"/>
          </p:cNvSpPr>
          <p:nvPr>
            <p:ph type="body" sz="quarter" idx="23"/>
          </p:nvPr>
        </p:nvSpPr>
        <p:spPr>
          <a:xfrm>
            <a:off x="381001" y="1592263"/>
            <a:ext cx="2857499" cy="4176711"/>
          </a:xfrm>
        </p:spPr>
        <p:txBody>
          <a:bodyPr/>
          <a:lstStyle>
            <a:lvl1pPr>
              <a:spcBef>
                <a:spcPts val="1600"/>
              </a:spcBef>
              <a:defRPr lang="en-US" dirty="0"/>
            </a:lvl1pPr>
            <a:lvl2pPr>
              <a:spcBef>
                <a:spcPts val="1100"/>
              </a:spcBef>
              <a:defRPr lang="en-US" dirty="0"/>
            </a:lvl2pPr>
          </a:lstStyle>
          <a:p>
            <a:pPr lvl="0"/>
            <a:r>
              <a:rPr lang="en-US"/>
              <a:t>Click to edit Master text styles</a:t>
            </a:r>
          </a:p>
          <a:p>
            <a:pPr lvl="1"/>
            <a:r>
              <a:rPr lang="en-US"/>
              <a:t>Second level</a:t>
            </a:r>
          </a:p>
        </p:txBody>
      </p:sp>
      <p:sp>
        <p:nvSpPr>
          <p:cNvPr id="36" name="Content Placeholder 32">
            <a:extLst>
              <a:ext uri="{FF2B5EF4-FFF2-40B4-BE49-F238E27FC236}">
                <a16:creationId xmlns:a16="http://schemas.microsoft.com/office/drawing/2014/main" id="{BDD96C0F-646F-EC46-BE59-AF30FBBAAEDA}"/>
              </a:ext>
            </a:extLst>
          </p:cNvPr>
          <p:cNvSpPr>
            <a:spLocks noGrp="1"/>
          </p:cNvSpPr>
          <p:nvPr>
            <p:ph type="body" sz="quarter" idx="24"/>
          </p:nvPr>
        </p:nvSpPr>
        <p:spPr>
          <a:xfrm>
            <a:off x="3752858"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11" name="Content Placeholder 32">
            <a:extLst>
              <a:ext uri="{FF2B5EF4-FFF2-40B4-BE49-F238E27FC236}">
                <a16:creationId xmlns:a16="http://schemas.microsoft.com/office/drawing/2014/main" id="{AA50060F-CB3B-DF46-A671-981A48074C47}"/>
              </a:ext>
            </a:extLst>
          </p:cNvPr>
          <p:cNvSpPr>
            <a:spLocks noGrp="1"/>
          </p:cNvSpPr>
          <p:nvPr>
            <p:ph type="body" sz="quarter" idx="25"/>
          </p:nvPr>
        </p:nvSpPr>
        <p:spPr>
          <a:xfrm>
            <a:off x="7324731" y="1592263"/>
            <a:ext cx="3057515" cy="4176712"/>
          </a:xfrm>
          <a:prstGeom prst="callout1">
            <a:avLst>
              <a:gd name="adj1" fmla="val -65"/>
              <a:gd name="adj2" fmla="val 65"/>
              <a:gd name="adj3" fmla="val 100091"/>
              <a:gd name="adj4" fmla="val 24"/>
            </a:avLst>
          </a:prstGeom>
          <a:ln w="6350">
            <a:solidFill>
              <a:schemeClr val="tx1"/>
            </a:solidFill>
          </a:ln>
        </p:spPr>
        <p:txBody>
          <a:bodyPr lIns="274320"/>
          <a:lstStyle>
            <a:lvl1pPr>
              <a:spcBef>
                <a:spcPts val="1600"/>
              </a:spcBef>
              <a:defRPr/>
            </a:lvl1pPr>
            <a:lvl2pPr>
              <a:spcBef>
                <a:spcPts val="1100"/>
              </a:spcBef>
              <a:defRPr sz="1400"/>
            </a:lvl2pPr>
          </a:lstStyle>
          <a:p>
            <a:pPr lvl="0"/>
            <a:r>
              <a:rPr lang="en-US"/>
              <a:t>Click to edit Master text styles</a:t>
            </a:r>
          </a:p>
          <a:p>
            <a:pPr lvl="1"/>
            <a:r>
              <a:rPr lang="en-US"/>
              <a:t>Second level</a:t>
            </a:r>
          </a:p>
        </p:txBody>
      </p:sp>
      <p:sp>
        <p:nvSpPr>
          <p:cNvPr id="3" name="Date Placeholder 2">
            <a:extLst>
              <a:ext uri="{FF2B5EF4-FFF2-40B4-BE49-F238E27FC236}">
                <a16:creationId xmlns:a16="http://schemas.microsoft.com/office/drawing/2014/main" id="{4632B96D-A5D6-074E-BF2B-EACC2135372D}"/>
              </a:ext>
            </a:extLst>
          </p:cNvPr>
          <p:cNvSpPr>
            <a:spLocks noGrp="1"/>
          </p:cNvSpPr>
          <p:nvPr>
            <p:ph type="dt" sz="half" idx="10"/>
          </p:nvPr>
        </p:nvSpPr>
        <p:spPr/>
        <p:txBody>
          <a:bodyPr/>
          <a:lstStyle/>
          <a:p>
            <a:fld id="{6DD03077-3DC3-904C-A77F-806A5FD61554}" type="datetime1">
              <a:rPr lang="en-CA" smtClean="0"/>
              <a:t>2025-10-08</a:t>
            </a:fld>
            <a:endParaRPr lang="en-CA" dirty="0"/>
          </a:p>
        </p:txBody>
      </p:sp>
      <p:sp>
        <p:nvSpPr>
          <p:cNvPr id="4" name="Footer Placeholder 3">
            <a:extLst>
              <a:ext uri="{FF2B5EF4-FFF2-40B4-BE49-F238E27FC236}">
                <a16:creationId xmlns:a16="http://schemas.microsoft.com/office/drawing/2014/main" id="{8E7EA3D9-85AD-7A44-9A7E-80EE64E70D47}"/>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79F35D01-5FA0-A30E-4F1E-4A23AC75BDA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417693764"/>
      </p:ext>
    </p:extLst>
  </p:cSld>
  <p:clrMapOvr>
    <a:masterClrMapping/>
  </p:clrMapOvr>
  <p:extLst>
    <p:ext uri="{DCECCB84-F9BA-43D5-87BE-67443E8EF086}">
      <p15:sldGuideLst xmlns:p15="http://schemas.microsoft.com/office/powerpoint/2012/main">
        <p15:guide id="1" pos="2366">
          <p15:clr>
            <a:srgbClr val="FBAE40"/>
          </p15:clr>
        </p15:guide>
        <p15:guide id="2" pos="46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E97A-93D6-E747-BAA0-0D36C3E57EA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DDCBC40-268B-EC4B-BCEA-59D5F9882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A7DA51-01CC-8E43-909C-C5BA8288CB70}"/>
              </a:ext>
            </a:extLst>
          </p:cNvPr>
          <p:cNvSpPr>
            <a:spLocks noGrp="1"/>
          </p:cNvSpPr>
          <p:nvPr>
            <p:ph type="dt" sz="half" idx="10"/>
          </p:nvPr>
        </p:nvSpPr>
        <p:spPr/>
        <p:txBody>
          <a:bodyPr/>
          <a:lstStyle/>
          <a:p>
            <a:fld id="{A59D2D5E-F42C-4646-A5DE-D67A7105EBEC}" type="datetime1">
              <a:rPr lang="en-CA" smtClean="0"/>
              <a:t>2025-10-08</a:t>
            </a:fld>
            <a:endParaRPr lang="en-CA" dirty="0"/>
          </a:p>
        </p:txBody>
      </p:sp>
      <p:sp>
        <p:nvSpPr>
          <p:cNvPr id="5" name="Footer Placeholder 4">
            <a:extLst>
              <a:ext uri="{FF2B5EF4-FFF2-40B4-BE49-F238E27FC236}">
                <a16:creationId xmlns:a16="http://schemas.microsoft.com/office/drawing/2014/main" id="{8C8F9690-4ACD-1B49-8145-EF86FEA39B89}"/>
              </a:ext>
            </a:extLst>
          </p:cNvPr>
          <p:cNvSpPr>
            <a:spLocks noGrp="1"/>
          </p:cNvSpPr>
          <p:nvPr>
            <p:ph type="ftr" sz="quarter" idx="11"/>
          </p:nvPr>
        </p:nvSpPr>
        <p:spPr/>
        <p:txBody>
          <a:bodyPr/>
          <a:lstStyle/>
          <a:p>
            <a:endParaRPr lang="en-CA" dirty="0"/>
          </a:p>
        </p:txBody>
      </p:sp>
      <p:pic>
        <p:nvPicPr>
          <p:cNvPr id="6" name="Picture 5" descr="A black background with blue text&#10;&#10;Description automatically generated">
            <a:extLst>
              <a:ext uri="{FF2B5EF4-FFF2-40B4-BE49-F238E27FC236}">
                <a16:creationId xmlns:a16="http://schemas.microsoft.com/office/drawing/2014/main" id="{0E68FBCC-4046-8F8C-DB90-A1BC44D4D56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899870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AF8-802D-9E48-8393-BC63F9C64B7B}"/>
              </a:ext>
            </a:extLst>
          </p:cNvPr>
          <p:cNvSpPr>
            <a:spLocks noGrp="1"/>
          </p:cNvSpPr>
          <p:nvPr>
            <p:ph type="title"/>
          </p:nvPr>
        </p:nvSpPr>
        <p:spPr/>
        <p:txBody>
          <a:bodyPr/>
          <a:lstStyle/>
          <a:p>
            <a:r>
              <a:rPr lang="en-US"/>
              <a:t>Click to edit Master title style</a:t>
            </a:r>
            <a:endParaRPr lang="en-CA"/>
          </a:p>
        </p:txBody>
      </p:sp>
      <p:sp>
        <p:nvSpPr>
          <p:cNvPr id="7" name="Text Placeholder 5">
            <a:extLst>
              <a:ext uri="{FF2B5EF4-FFF2-40B4-BE49-F238E27FC236}">
                <a16:creationId xmlns:a16="http://schemas.microsoft.com/office/drawing/2014/main" id="{D826743E-6DAE-EA4E-BE3D-F355BACDE8F0}"/>
              </a:ext>
            </a:extLst>
          </p:cNvPr>
          <p:cNvSpPr>
            <a:spLocks noGrp="1"/>
          </p:cNvSpPr>
          <p:nvPr>
            <p:ph type="body" sz="quarter" idx="13"/>
          </p:nvPr>
        </p:nvSpPr>
        <p:spPr>
          <a:xfrm>
            <a:off x="381001" y="1592263"/>
            <a:ext cx="8570912"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2145967"/>
            <a:ext cx="8570912"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D8193ED5-70A5-CA4B-84F2-67CF2C9D40B8}"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3E7C9FD4-EEEB-FB8C-4567-697F8281452A}"/>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651836122"/>
      </p:ext>
    </p:extLst>
  </p:cSld>
  <p:clrMapOvr>
    <a:masterClrMapping/>
  </p:clrMapOvr>
  <p:extLst>
    <p:ext uri="{DCECCB84-F9BA-43D5-87BE-67443E8EF086}">
      <p15:sldGuideLst xmlns:p15="http://schemas.microsoft.com/office/powerpoint/2012/main">
        <p15:guide id="1" pos="50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25FC-272F-914B-937D-5A26202EC1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5A472A3-4967-4B4F-A6B0-8F80B08F4C3A}"/>
              </a:ext>
            </a:extLst>
          </p:cNvPr>
          <p:cNvSpPr>
            <a:spLocks noGrp="1"/>
          </p:cNvSpPr>
          <p:nvPr>
            <p:ph sz="half" idx="1"/>
          </p:nvPr>
        </p:nvSpPr>
        <p:spPr>
          <a:xfrm>
            <a:off x="381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8FCC904-78B1-0642-BED8-CC7244FCC937}"/>
              </a:ext>
            </a:extLst>
          </p:cNvPr>
          <p:cNvSpPr>
            <a:spLocks noGrp="1"/>
          </p:cNvSpPr>
          <p:nvPr>
            <p:ph sz="half" idx="2"/>
          </p:nvPr>
        </p:nvSpPr>
        <p:spPr>
          <a:xfrm>
            <a:off x="6096000" y="1592263"/>
            <a:ext cx="5002213"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5B82A2-0AF2-244F-9157-A6600FA0561D}"/>
              </a:ext>
            </a:extLst>
          </p:cNvPr>
          <p:cNvSpPr>
            <a:spLocks noGrp="1"/>
          </p:cNvSpPr>
          <p:nvPr>
            <p:ph type="dt" sz="half" idx="10"/>
          </p:nvPr>
        </p:nvSpPr>
        <p:spPr/>
        <p:txBody>
          <a:bodyPr/>
          <a:lstStyle/>
          <a:p>
            <a:fld id="{823E89FA-BF93-E84B-B180-E48B25F00654}" type="datetime1">
              <a:rPr lang="en-CA" smtClean="0"/>
              <a:t>2025-10-08</a:t>
            </a:fld>
            <a:endParaRPr lang="en-CA" dirty="0"/>
          </a:p>
        </p:txBody>
      </p:sp>
      <p:sp>
        <p:nvSpPr>
          <p:cNvPr id="6" name="Footer Placeholder 5">
            <a:extLst>
              <a:ext uri="{FF2B5EF4-FFF2-40B4-BE49-F238E27FC236}">
                <a16:creationId xmlns:a16="http://schemas.microsoft.com/office/drawing/2014/main" id="{CDFD37C8-5967-AC40-9644-F04B233C31AE}"/>
              </a:ext>
            </a:extLst>
          </p:cNvPr>
          <p:cNvSpPr>
            <a:spLocks noGrp="1"/>
          </p:cNvSpPr>
          <p:nvPr>
            <p:ph type="ftr" sz="quarter" idx="11"/>
          </p:nvPr>
        </p:nvSpPr>
        <p:spPr/>
        <p:txBody>
          <a:bodyPr/>
          <a:lstStyle/>
          <a:p>
            <a:endParaRPr lang="en-CA" dirty="0"/>
          </a:p>
        </p:txBody>
      </p:sp>
      <p:cxnSp>
        <p:nvCxnSpPr>
          <p:cNvPr id="8" name="Straight Connector 7">
            <a:extLst>
              <a:ext uri="{FF2B5EF4-FFF2-40B4-BE49-F238E27FC236}">
                <a16:creationId xmlns:a16="http://schemas.microsoft.com/office/drawing/2014/main" id="{8E0F70BF-B4DC-C043-9D7C-20457CB12B2B}"/>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black background with blue text&#10;&#10;Description automatically generated">
            <a:extLst>
              <a:ext uri="{FF2B5EF4-FFF2-40B4-BE49-F238E27FC236}">
                <a16:creationId xmlns:a16="http://schemas.microsoft.com/office/drawing/2014/main" id="{309E3CDD-89E3-AD92-DAC7-20C86A2B545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49022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3B9C45A-2488-4541-8E5E-C662222BB426}"/>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B8C6E2-F29E-9642-9D47-D5EF31201BE3}"/>
              </a:ext>
            </a:extLst>
          </p:cNvPr>
          <p:cNvSpPr>
            <a:spLocks noGrp="1"/>
          </p:cNvSpPr>
          <p:nvPr>
            <p:ph type="body" idx="1"/>
          </p:nvPr>
        </p:nvSpPr>
        <p:spPr>
          <a:xfrm>
            <a:off x="381002" y="1592263"/>
            <a:ext cx="5002212" cy="389819"/>
          </a:xfrm>
        </p:spPr>
        <p:txBody>
          <a:bodyPr anchor="t">
            <a:normAutofit/>
          </a:bodyPr>
          <a:lstStyle>
            <a:lvl1pPr marL="0" indent="0">
              <a:buNone/>
              <a:defRPr sz="1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8BC64B4-8862-F34E-820C-4BABB12F7E37}"/>
              </a:ext>
            </a:extLst>
          </p:cNvPr>
          <p:cNvSpPr>
            <a:spLocks noGrp="1"/>
          </p:cNvSpPr>
          <p:nvPr>
            <p:ph sz="half" idx="2"/>
          </p:nvPr>
        </p:nvSpPr>
        <p:spPr>
          <a:xfrm>
            <a:off x="381001" y="2163985"/>
            <a:ext cx="5002212"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64AAD4D-5C9D-304B-9289-1322F364ECAE}"/>
              </a:ext>
            </a:extLst>
          </p:cNvPr>
          <p:cNvSpPr>
            <a:spLocks noGrp="1"/>
          </p:cNvSpPr>
          <p:nvPr>
            <p:ph type="body" sz="quarter" idx="3"/>
          </p:nvPr>
        </p:nvSpPr>
        <p:spPr>
          <a:xfrm>
            <a:off x="6096000" y="1602670"/>
            <a:ext cx="5003800" cy="389819"/>
          </a:xfrm>
        </p:spPr>
        <p:txBody>
          <a:bodyPr anchor="t">
            <a:normAutofit/>
          </a:bodyPr>
          <a:lstStyle>
            <a:lvl1pPr marL="0" indent="0">
              <a:buNone/>
              <a:defRPr sz="14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B0E15D5-49E3-604D-A32E-6AECC998EAA6}"/>
              </a:ext>
            </a:extLst>
          </p:cNvPr>
          <p:cNvSpPr>
            <a:spLocks noGrp="1"/>
          </p:cNvSpPr>
          <p:nvPr>
            <p:ph sz="quarter" idx="4"/>
          </p:nvPr>
        </p:nvSpPr>
        <p:spPr>
          <a:xfrm>
            <a:off x="6096000" y="2163985"/>
            <a:ext cx="5003800" cy="3604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FA5482E-6C06-B84D-A9F3-4640CD2AA0F3}"/>
              </a:ext>
            </a:extLst>
          </p:cNvPr>
          <p:cNvSpPr>
            <a:spLocks noGrp="1"/>
          </p:cNvSpPr>
          <p:nvPr>
            <p:ph type="dt" sz="half" idx="10"/>
          </p:nvPr>
        </p:nvSpPr>
        <p:spPr/>
        <p:txBody>
          <a:bodyPr/>
          <a:lstStyle/>
          <a:p>
            <a:fld id="{DA5F462E-9C60-584E-94F0-5696249C41B3}" type="datetime1">
              <a:rPr lang="en-CA" smtClean="0"/>
              <a:t>2025-10-08</a:t>
            </a:fld>
            <a:endParaRPr lang="en-CA" dirty="0"/>
          </a:p>
        </p:txBody>
      </p:sp>
      <p:sp>
        <p:nvSpPr>
          <p:cNvPr id="8" name="Footer Placeholder 7">
            <a:extLst>
              <a:ext uri="{FF2B5EF4-FFF2-40B4-BE49-F238E27FC236}">
                <a16:creationId xmlns:a16="http://schemas.microsoft.com/office/drawing/2014/main" id="{15A0A29D-B92D-C044-82BE-B0FF8B54D8AA}"/>
              </a:ext>
            </a:extLst>
          </p:cNvPr>
          <p:cNvSpPr>
            <a:spLocks noGrp="1"/>
          </p:cNvSpPr>
          <p:nvPr>
            <p:ph type="ftr" sz="quarter" idx="11"/>
          </p:nvPr>
        </p:nvSpPr>
        <p:spPr/>
        <p:txBody>
          <a:bodyPr/>
          <a:lstStyle/>
          <a:p>
            <a:endParaRPr lang="en-CA" dirty="0"/>
          </a:p>
        </p:txBody>
      </p:sp>
      <p:cxnSp>
        <p:nvCxnSpPr>
          <p:cNvPr id="11" name="Straight Connector 10">
            <a:extLst>
              <a:ext uri="{FF2B5EF4-FFF2-40B4-BE49-F238E27FC236}">
                <a16:creationId xmlns:a16="http://schemas.microsoft.com/office/drawing/2014/main" id="{C33C53A9-19AC-CB4D-89A1-B09327F6D43D}"/>
              </a:ext>
            </a:extLst>
          </p:cNvPr>
          <p:cNvCxnSpPr>
            <a:cxnSpLocks/>
          </p:cNvCxnSpPr>
          <p:nvPr userDrawn="1"/>
        </p:nvCxnSpPr>
        <p:spPr>
          <a:xfrm>
            <a:off x="5733823"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black background with blue text&#10;&#10;Description automatically generated">
            <a:extLst>
              <a:ext uri="{FF2B5EF4-FFF2-40B4-BE49-F238E27FC236}">
                <a16:creationId xmlns:a16="http://schemas.microsoft.com/office/drawing/2014/main" id="{3037B2FB-C183-A2CE-500E-4A367A66DDE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55780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F0ABA-98D8-7D46-B42F-91F9D2B81D6D}"/>
              </a:ext>
            </a:extLst>
          </p:cNvPr>
          <p:cNvSpPr>
            <a:spLocks noGrp="1"/>
          </p:cNvSpPr>
          <p:nvPr>
            <p:ph type="title"/>
          </p:nvPr>
        </p:nvSpPr>
        <p:spPr/>
        <p:txBody>
          <a:bodyPr/>
          <a:lstStyle/>
          <a:p>
            <a:r>
              <a:rPr lang="en-US"/>
              <a:t>Click to edit Master title style</a:t>
            </a:r>
            <a:endParaRPr lang="en-CA"/>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497" y="1592263"/>
            <a:ext cx="3575004"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9124" y="1592263"/>
            <a:ext cx="3571875" cy="4176712"/>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1B0BF60-4FF7-A948-A101-FF0802EBF154}" type="datetime1">
              <a:rPr lang="en-CA" smtClean="0"/>
              <a:t>2025-10-08</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F731CC7A-C7C0-8E49-9EEA-95DC5698DCA7}"/>
              </a:ext>
            </a:extLst>
          </p:cNvPr>
          <p:cNvCxnSpPr>
            <a:cxnSpLocks/>
          </p:cNvCxnSpPr>
          <p:nvPr userDrawn="1"/>
        </p:nvCxnSpPr>
        <p:spPr>
          <a:xfrm>
            <a:off x="4130686"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9820C1-5232-CA47-8836-F2F910C6EB2C}"/>
              </a:ext>
            </a:extLst>
          </p:cNvPr>
          <p:cNvCxnSpPr>
            <a:cxnSpLocks/>
          </p:cNvCxnSpPr>
          <p:nvPr userDrawn="1"/>
        </p:nvCxnSpPr>
        <p:spPr>
          <a:xfrm>
            <a:off x="80613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D60B548C-E331-0DFE-D7FC-B4633229FFC2}"/>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35217395"/>
      </p:ext>
    </p:extLst>
  </p:cSld>
  <p:clrMapOvr>
    <a:masterClrMapping/>
  </p:clrMapOvr>
  <p:extLst>
    <p:ext uri="{DCECCB84-F9BA-43D5-87BE-67443E8EF086}">
      <p15:sldGuideLst xmlns:p15="http://schemas.microsoft.com/office/powerpoint/2012/main">
        <p15:guide id="1" pos="4966">
          <p15:clr>
            <a:srgbClr val="FBAE40"/>
          </p15:clr>
        </p15:guide>
        <p15:guide id="3" pos="271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Three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D60E6-AE5C-A94C-B916-B56AE3BFB32E}"/>
              </a:ext>
            </a:extLst>
          </p:cNvPr>
          <p:cNvSpPr>
            <a:spLocks noGrp="1"/>
          </p:cNvSpPr>
          <p:nvPr>
            <p:ph type="title"/>
          </p:nvPr>
        </p:nvSpPr>
        <p:spPr/>
        <p:txBody>
          <a:bodyPr/>
          <a:lstStyle/>
          <a:p>
            <a:r>
              <a:rPr lang="en-US"/>
              <a:t>Click to edit Master title style</a:t>
            </a:r>
            <a:endParaRPr lang="en-CA"/>
          </a:p>
        </p:txBody>
      </p:sp>
      <p:sp>
        <p:nvSpPr>
          <p:cNvPr id="26" name="Text Placeholder 5">
            <a:extLst>
              <a:ext uri="{FF2B5EF4-FFF2-40B4-BE49-F238E27FC236}">
                <a16:creationId xmlns:a16="http://schemas.microsoft.com/office/drawing/2014/main" id="{51C3CF99-2BBF-DE4C-A9BC-BA44CFFDF0FA}"/>
              </a:ext>
            </a:extLst>
          </p:cNvPr>
          <p:cNvSpPr>
            <a:spLocks noGrp="1"/>
          </p:cNvSpPr>
          <p:nvPr>
            <p:ph type="body" sz="quarter" idx="16"/>
          </p:nvPr>
        </p:nvSpPr>
        <p:spPr>
          <a:xfrm>
            <a:off x="381001" y="1592263"/>
            <a:ext cx="357187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idx="17"/>
          </p:nvPr>
        </p:nvSpPr>
        <p:spPr>
          <a:xfrm>
            <a:off x="381000" y="2145967"/>
            <a:ext cx="3571873"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1" name="Text Placeholder 5">
            <a:extLst>
              <a:ext uri="{FF2B5EF4-FFF2-40B4-BE49-F238E27FC236}">
                <a16:creationId xmlns:a16="http://schemas.microsoft.com/office/drawing/2014/main" id="{EC189054-CE1D-664C-ADEE-5251F9487CC2}"/>
              </a:ext>
            </a:extLst>
          </p:cNvPr>
          <p:cNvSpPr>
            <a:spLocks noGrp="1"/>
          </p:cNvSpPr>
          <p:nvPr>
            <p:ph type="body" sz="quarter" idx="18"/>
          </p:nvPr>
        </p:nvSpPr>
        <p:spPr>
          <a:xfrm>
            <a:off x="4308348" y="1592263"/>
            <a:ext cx="357530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2" name="Content Placeholder 2">
            <a:extLst>
              <a:ext uri="{FF2B5EF4-FFF2-40B4-BE49-F238E27FC236}">
                <a16:creationId xmlns:a16="http://schemas.microsoft.com/office/drawing/2014/main" id="{64EFCEEA-D652-624D-8939-6F1ADC50E107}"/>
              </a:ext>
            </a:extLst>
          </p:cNvPr>
          <p:cNvSpPr>
            <a:spLocks noGrp="1"/>
          </p:cNvSpPr>
          <p:nvPr>
            <p:ph idx="19"/>
          </p:nvPr>
        </p:nvSpPr>
        <p:spPr>
          <a:xfrm>
            <a:off x="4308348"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33" name="Text Placeholder 5">
            <a:extLst>
              <a:ext uri="{FF2B5EF4-FFF2-40B4-BE49-F238E27FC236}">
                <a16:creationId xmlns:a16="http://schemas.microsoft.com/office/drawing/2014/main" id="{310D4F21-04DE-7348-AB87-69A9500C8996}"/>
              </a:ext>
            </a:extLst>
          </p:cNvPr>
          <p:cNvSpPr>
            <a:spLocks noGrp="1"/>
          </p:cNvSpPr>
          <p:nvPr>
            <p:ph type="body" sz="quarter" idx="20"/>
          </p:nvPr>
        </p:nvSpPr>
        <p:spPr>
          <a:xfrm>
            <a:off x="8235696" y="1592263"/>
            <a:ext cx="3575304"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34" name="Content Placeholder 2">
            <a:extLst>
              <a:ext uri="{FF2B5EF4-FFF2-40B4-BE49-F238E27FC236}">
                <a16:creationId xmlns:a16="http://schemas.microsoft.com/office/drawing/2014/main" id="{0F9ABBAA-4442-B143-AC39-89A2D79CD3D1}"/>
              </a:ext>
            </a:extLst>
          </p:cNvPr>
          <p:cNvSpPr>
            <a:spLocks noGrp="1"/>
          </p:cNvSpPr>
          <p:nvPr>
            <p:ph idx="21"/>
          </p:nvPr>
        </p:nvSpPr>
        <p:spPr>
          <a:xfrm>
            <a:off x="8235695" y="2145967"/>
            <a:ext cx="3575304" cy="3623008"/>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6DB0F08A-FEA0-FB4D-B030-E4E0959C5581}" type="datetime1">
              <a:rPr lang="en-CA" smtClean="0"/>
              <a:t>2025-10-08</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607684EF-69DC-FB45-BAFE-E4AA97BA8024}"/>
              </a:ext>
            </a:extLst>
          </p:cNvPr>
          <p:cNvCxnSpPr>
            <a:cxnSpLocks/>
          </p:cNvCxnSpPr>
          <p:nvPr userDrawn="1"/>
        </p:nvCxnSpPr>
        <p:spPr>
          <a:xfrm>
            <a:off x="4130612"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F1368E-C170-C74B-BCFC-F6256BB1D604}"/>
              </a:ext>
            </a:extLst>
          </p:cNvPr>
          <p:cNvCxnSpPr>
            <a:cxnSpLocks/>
          </p:cNvCxnSpPr>
          <p:nvPr userDrawn="1"/>
        </p:nvCxnSpPr>
        <p:spPr>
          <a:xfrm>
            <a:off x="8059674"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73951F88-7491-AC67-D147-E0B464AC52F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961841402"/>
      </p:ext>
    </p:extLst>
  </p:cSld>
  <p:clrMapOvr>
    <a:masterClrMapping/>
  </p:clrMapOvr>
  <p:extLst>
    <p:ext uri="{DCECCB84-F9BA-43D5-87BE-67443E8EF086}">
      <p15:sldGuideLst xmlns:p15="http://schemas.microsoft.com/office/powerpoint/2012/main">
        <p15:guide id="1" pos="7129">
          <p15:clr>
            <a:srgbClr val="FBAE40"/>
          </p15:clr>
        </p15:guide>
        <p15:guide id="2" pos="2712">
          <p15:clr>
            <a:srgbClr val="FBAE40"/>
          </p15:clr>
        </p15:guide>
        <p15:guide id="3" pos="49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E4764-9485-7F4F-960D-977FFD3B084C}"/>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1592263"/>
            <a:ext cx="6429375"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dirty="0"/>
              <a:t>Click icon to add picture</a:t>
            </a:r>
            <a:endParaRPr lang="en-CA" dirty="0"/>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26A69486-E741-E548-882D-3BBA0679CE59}" type="datetime1">
              <a:rPr lang="en-CA" smtClean="0"/>
              <a:t>2025-10-08</a:t>
            </a:fld>
            <a:endParaRPr lang="en-CA" dirty="0"/>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a:xfrm>
            <a:off x="2524125" y="6229815"/>
            <a:ext cx="4286250" cy="260079"/>
          </a:xfrm>
        </p:spPr>
        <p:txBody>
          <a:bodyPr/>
          <a:lstStyle/>
          <a:p>
            <a:endParaRPr lang="en-CA" dirty="0"/>
          </a:p>
        </p:txBody>
      </p:sp>
      <p:sp>
        <p:nvSpPr>
          <p:cNvPr id="7" name="Slide Number Placeholder 10">
            <a:extLst>
              <a:ext uri="{FF2B5EF4-FFF2-40B4-BE49-F238E27FC236}">
                <a16:creationId xmlns:a16="http://schemas.microsoft.com/office/drawing/2014/main" id="{36BEFC1B-9FF7-5E49-AB98-F5482AE8AF6E}"/>
              </a:ext>
            </a:extLst>
          </p:cNvPr>
          <p:cNvSpPr>
            <a:spLocks noGrp="1"/>
          </p:cNvSpPr>
          <p:nvPr>
            <p:ph type="sldNum" sz="quarter" idx="12"/>
          </p:nvPr>
        </p:nvSpPr>
        <p:spPr>
          <a:xfrm>
            <a:off x="11454063" y="7026108"/>
            <a:ext cx="395922" cy="365125"/>
          </a:xfrm>
          <a:prstGeom prst="rect">
            <a:avLst/>
          </a:prstGeom>
        </p:spPr>
        <p:txBody>
          <a:bodyPr/>
          <a:lstStyle/>
          <a:p>
            <a:fld id="{E4ECB127-6B1D-4440-BB59-CB7FB51359B3}" type="slidenum">
              <a:rPr lang="en-CA" smtClean="0"/>
              <a:pPr/>
              <a:t>‹#›</a:t>
            </a:fld>
            <a:endParaRPr lang="en-CA" dirty="0"/>
          </a:p>
        </p:txBody>
      </p:sp>
    </p:spTree>
    <p:extLst>
      <p:ext uri="{BB962C8B-B14F-4D97-AF65-F5344CB8AC3E}">
        <p14:creationId xmlns:p14="http://schemas.microsoft.com/office/powerpoint/2010/main" val="293935907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ubhead with Pictur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3B8C7A-7442-A947-A3A0-0FF68497C995}"/>
              </a:ext>
            </a:extLst>
          </p:cNvPr>
          <p:cNvSpPr>
            <a:spLocks noGrp="1"/>
          </p:cNvSpPr>
          <p:nvPr>
            <p:ph type="title"/>
          </p:nvPr>
        </p:nvSpPr>
        <p:spPr>
          <a:xfrm>
            <a:off x="381000" y="441325"/>
            <a:ext cx="6429375" cy="989849"/>
          </a:xfrm>
        </p:spPr>
        <p:txBody>
          <a:bodyPr/>
          <a:lstStyle/>
          <a:p>
            <a:r>
              <a:rPr lang="en-US"/>
              <a:t>Click to edit Master title style</a:t>
            </a:r>
            <a:endParaRPr lang="en-CA"/>
          </a:p>
        </p:txBody>
      </p:sp>
      <p:sp>
        <p:nvSpPr>
          <p:cNvPr id="9" name="Text Placeholder 5">
            <a:extLst>
              <a:ext uri="{FF2B5EF4-FFF2-40B4-BE49-F238E27FC236}">
                <a16:creationId xmlns:a16="http://schemas.microsoft.com/office/drawing/2014/main" id="{63C5D830-AE07-C949-8D77-0E09109CD642}"/>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7" name="Content Placeholder 2">
            <a:extLst>
              <a:ext uri="{FF2B5EF4-FFF2-40B4-BE49-F238E27FC236}">
                <a16:creationId xmlns:a16="http://schemas.microsoft.com/office/drawing/2014/main" id="{D001E528-FEC7-DB4B-9280-FA2837CA305C}"/>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7524750" y="365126"/>
            <a:ext cx="4286250" cy="6129337"/>
          </a:xfrm>
        </p:spPr>
        <p:txBody>
          <a:bodyPr/>
          <a:lstStyle>
            <a:lvl1pPr marL="0" indent="0">
              <a:buNone/>
              <a:defRPr/>
            </a:lvl1pPr>
          </a:lstStyle>
          <a:p>
            <a:r>
              <a:rPr lang="en-US" dirty="0"/>
              <a:t>Click icon to add picture</a:t>
            </a:r>
            <a:endParaRPr lang="en-CA" dirty="0"/>
          </a:p>
        </p:txBody>
      </p:sp>
      <p:sp>
        <p:nvSpPr>
          <p:cNvPr id="5" name="Date Placeholder 4">
            <a:extLst>
              <a:ext uri="{FF2B5EF4-FFF2-40B4-BE49-F238E27FC236}">
                <a16:creationId xmlns:a16="http://schemas.microsoft.com/office/drawing/2014/main" id="{12C4E6C6-AD78-A84E-AD55-D38E4F26CEE8}"/>
              </a:ext>
            </a:extLst>
          </p:cNvPr>
          <p:cNvSpPr>
            <a:spLocks noGrp="1"/>
          </p:cNvSpPr>
          <p:nvPr>
            <p:ph type="dt" sz="half" idx="16"/>
          </p:nvPr>
        </p:nvSpPr>
        <p:spPr/>
        <p:txBody>
          <a:bodyPr/>
          <a:lstStyle/>
          <a:p>
            <a:fld id="{75BFC9D6-0F4F-7642-899B-C0851EB7E77B}" type="datetime1">
              <a:rPr lang="en-CA" smtClean="0"/>
              <a:t>2025-10-08</a:t>
            </a:fld>
            <a:endParaRPr lang="en-CA" dirty="0"/>
          </a:p>
        </p:txBody>
      </p:sp>
      <p:sp>
        <p:nvSpPr>
          <p:cNvPr id="6" name="Footer Placeholder 5">
            <a:extLst>
              <a:ext uri="{FF2B5EF4-FFF2-40B4-BE49-F238E27FC236}">
                <a16:creationId xmlns:a16="http://schemas.microsoft.com/office/drawing/2014/main" id="{AF817C9D-A8F3-5C4F-9B60-33A80FD7EA02}"/>
              </a:ext>
            </a:extLst>
          </p:cNvPr>
          <p:cNvSpPr>
            <a:spLocks noGrp="1"/>
          </p:cNvSpPr>
          <p:nvPr>
            <p:ph type="ftr" sz="quarter" idx="17"/>
          </p:nvPr>
        </p:nvSpPr>
        <p:spPr/>
        <p:txBody>
          <a:bodyPr/>
          <a:lstStyle/>
          <a:p>
            <a:endParaRPr lang="en-CA" dirty="0"/>
          </a:p>
        </p:txBody>
      </p:sp>
      <p:sp>
        <p:nvSpPr>
          <p:cNvPr id="8" name="Slide Number Placeholder 10">
            <a:extLst>
              <a:ext uri="{FF2B5EF4-FFF2-40B4-BE49-F238E27FC236}">
                <a16:creationId xmlns:a16="http://schemas.microsoft.com/office/drawing/2014/main" id="{7A8AFCF3-9B14-A742-87C8-89AB8F66DDBA}"/>
              </a:ext>
            </a:extLst>
          </p:cNvPr>
          <p:cNvSpPr>
            <a:spLocks noGrp="1"/>
          </p:cNvSpPr>
          <p:nvPr>
            <p:ph type="sldNum" sz="quarter" idx="12"/>
          </p:nvPr>
        </p:nvSpPr>
        <p:spPr>
          <a:xfrm>
            <a:off x="11454063" y="7022233"/>
            <a:ext cx="395922" cy="365125"/>
          </a:xfrm>
          <a:prstGeom prst="rect">
            <a:avLst/>
          </a:prstGeom>
        </p:spPr>
        <p:txBody>
          <a:bodyPr/>
          <a:lstStyle/>
          <a:p>
            <a:fld id="{E4ECB127-6B1D-4440-BB59-CB7FB51359B3}" type="slidenum">
              <a:rPr lang="en-CA" smtClean="0"/>
              <a:pPr/>
              <a:t>‹#›</a:t>
            </a:fld>
            <a:endParaRPr lang="en-CA" dirty="0"/>
          </a:p>
        </p:txBody>
      </p:sp>
    </p:spTree>
    <p:extLst>
      <p:ext uri="{BB962C8B-B14F-4D97-AF65-F5344CB8AC3E}">
        <p14:creationId xmlns:p14="http://schemas.microsoft.com/office/powerpoint/2010/main" val="10252615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B835C4-0360-6B4A-9C35-048ADF784729}"/>
              </a:ext>
            </a:extLst>
          </p:cNvPr>
          <p:cNvSpPr/>
          <p:nvPr userDrawn="1"/>
        </p:nvSpPr>
        <p:spPr>
          <a:xfrm flipV="1">
            <a:off x="-1" y="-1"/>
            <a:ext cx="12191999" cy="3034146"/>
          </a:xfrm>
          <a:prstGeom prst="rect">
            <a:avLst/>
          </a:prstGeom>
          <a:gradFill>
            <a:gsLst>
              <a:gs pos="100000">
                <a:schemeClr val="bg1">
                  <a:alpha val="0"/>
                </a:schemeClr>
              </a:gs>
              <a:gs pos="60000">
                <a:srgbClr val="000000">
                  <a:alpha val="35898"/>
                </a:srgbClr>
              </a:gs>
              <a:gs pos="25000">
                <a:schemeClr val="bg1">
                  <a:alpha val="40754"/>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Title 1">
            <a:extLst>
              <a:ext uri="{FF2B5EF4-FFF2-40B4-BE49-F238E27FC236}">
                <a16:creationId xmlns:a16="http://schemas.microsoft.com/office/drawing/2014/main" id="{F437C0B3-8DA3-2F4A-92A7-3354E5AE6FE5}"/>
              </a:ext>
            </a:extLst>
          </p:cNvPr>
          <p:cNvSpPr>
            <a:spLocks noGrp="1"/>
          </p:cNvSpPr>
          <p:nvPr>
            <p:ph type="ctrTitle" hasCustomPrompt="1"/>
          </p:nvPr>
        </p:nvSpPr>
        <p:spPr>
          <a:xfrm>
            <a:off x="375503" y="441325"/>
            <a:ext cx="6434873" cy="1247626"/>
          </a:xfrm>
        </p:spPr>
        <p:txBody>
          <a:bodyPr anchor="t">
            <a:normAutofit/>
          </a:bodyPr>
          <a:lstStyle>
            <a:lvl1pPr algn="l">
              <a:defRPr sz="3200">
                <a:solidFill>
                  <a:schemeClr val="tx1"/>
                </a:solidFill>
              </a:defRPr>
            </a:lvl1pPr>
          </a:lstStyle>
          <a:p>
            <a:r>
              <a:rPr lang="en-CA" dirty="0"/>
              <a:t>Presentation </a:t>
            </a:r>
            <a:br>
              <a:rPr lang="en-CA" dirty="0"/>
            </a:br>
            <a:r>
              <a:rPr lang="en-CA" dirty="0"/>
              <a:t>Title</a:t>
            </a:r>
          </a:p>
        </p:txBody>
      </p:sp>
      <p:sp>
        <p:nvSpPr>
          <p:cNvPr id="14" name="Text Placeholder 2">
            <a:extLst>
              <a:ext uri="{FF2B5EF4-FFF2-40B4-BE49-F238E27FC236}">
                <a16:creationId xmlns:a16="http://schemas.microsoft.com/office/drawing/2014/main" id="{5AF36411-307A-3D43-B3A4-A4B80131D466}"/>
              </a:ext>
            </a:extLst>
          </p:cNvPr>
          <p:cNvSpPr>
            <a:spLocks noGrp="1"/>
          </p:cNvSpPr>
          <p:nvPr>
            <p:ph type="body" sz="quarter" idx="10" hasCustomPrompt="1"/>
          </p:nvPr>
        </p:nvSpPr>
        <p:spPr>
          <a:xfrm>
            <a:off x="375503" y="1688950"/>
            <a:ext cx="6434873" cy="325061"/>
          </a:xfrm>
        </p:spPr>
        <p:txBody>
          <a:bodyPr>
            <a:noAutofit/>
          </a:bodyPr>
          <a:lstStyle>
            <a:lvl1pPr marL="0" indent="0">
              <a:lnSpc>
                <a:spcPct val="100000"/>
              </a:lnSpc>
              <a:spcBef>
                <a:spcPts val="0"/>
              </a:spcBef>
              <a:buNone/>
              <a:defRPr sz="1400">
                <a:solidFill>
                  <a:schemeClr val="tx1"/>
                </a:solidFill>
              </a:defRPr>
            </a:lvl1pPr>
          </a:lstStyle>
          <a:p>
            <a:pPr lvl="0"/>
            <a:r>
              <a:rPr lang="en-CA"/>
              <a:t>Date</a:t>
            </a:r>
          </a:p>
        </p:txBody>
      </p:sp>
      <p:sp>
        <p:nvSpPr>
          <p:cNvPr id="11" name="Subtitle 2">
            <a:extLst>
              <a:ext uri="{FF2B5EF4-FFF2-40B4-BE49-F238E27FC236}">
                <a16:creationId xmlns:a16="http://schemas.microsoft.com/office/drawing/2014/main" id="{736835AD-6D40-DB4F-8D91-90B4E66BF63B}"/>
              </a:ext>
            </a:extLst>
          </p:cNvPr>
          <p:cNvSpPr>
            <a:spLocks noGrp="1"/>
          </p:cNvSpPr>
          <p:nvPr>
            <p:ph type="subTitle" idx="1" hasCustomPrompt="1"/>
          </p:nvPr>
        </p:nvSpPr>
        <p:spPr>
          <a:xfrm>
            <a:off x="8239125" y="611541"/>
            <a:ext cx="3577372" cy="1396647"/>
          </a:xfrm>
        </p:spPr>
        <p:txBody>
          <a:bodyPr>
            <a:normAutofit/>
          </a:bodyPr>
          <a:lstStyle>
            <a:lvl1pPr marL="0" indent="0" algn="l">
              <a:lnSpc>
                <a:spcPct val="100000"/>
              </a:lnSpc>
              <a:spcBef>
                <a:spcPts val="1000"/>
              </a:spcBef>
              <a:buNone/>
              <a:defRPr sz="1400" b="0" i="0">
                <a:solidFill>
                  <a:schemeClr val="tx1"/>
                </a:solidFill>
                <a:latin typeface="+mn-lt"/>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dirty="0"/>
              <a:t>Presenter name and title</a:t>
            </a:r>
          </a:p>
        </p:txBody>
      </p:sp>
      <p:sp>
        <p:nvSpPr>
          <p:cNvPr id="15" name="Date Placeholder 3">
            <a:extLst>
              <a:ext uri="{FF2B5EF4-FFF2-40B4-BE49-F238E27FC236}">
                <a16:creationId xmlns:a16="http://schemas.microsoft.com/office/drawing/2014/main" id="{2CD6FCF1-2477-5C4A-AF2F-4AFD7EA0CAF9}"/>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AAE0B34-6EB8-5B45-8D5F-030BD296EED9}" type="datetime1">
              <a:rPr lang="en-CA" smtClean="0"/>
              <a:t>2025-10-08</a:t>
            </a:fld>
            <a:endParaRPr lang="en-CA" dirty="0"/>
          </a:p>
        </p:txBody>
      </p:sp>
      <p:sp>
        <p:nvSpPr>
          <p:cNvPr id="16" name="Footer Placeholder 4">
            <a:extLst>
              <a:ext uri="{FF2B5EF4-FFF2-40B4-BE49-F238E27FC236}">
                <a16:creationId xmlns:a16="http://schemas.microsoft.com/office/drawing/2014/main" id="{99B3EE79-6E72-1242-9907-9663A7FA109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7" name="Slide Number Placeholder 5">
            <a:extLst>
              <a:ext uri="{FF2B5EF4-FFF2-40B4-BE49-F238E27FC236}">
                <a16:creationId xmlns:a16="http://schemas.microsoft.com/office/drawing/2014/main" id="{0E33251A-3A86-6445-AAEF-6868601802B5}"/>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white text&#10;&#10;Description automatically generated">
            <a:extLst>
              <a:ext uri="{FF2B5EF4-FFF2-40B4-BE49-F238E27FC236}">
                <a16:creationId xmlns:a16="http://schemas.microsoft.com/office/drawing/2014/main" id="{5732A82E-ADDC-B207-92DE-EE7F726CE03B}"/>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22729250"/>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orient="horz" pos="5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E1CDCB-598C-9F47-AB21-DA50429D907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CC69312-531E-8743-8CF4-F67278DCD9C3}"/>
              </a:ext>
            </a:extLst>
          </p:cNvPr>
          <p:cNvSpPr>
            <a:spLocks noGrp="1"/>
          </p:cNvSpPr>
          <p:nvPr>
            <p:ph idx="1"/>
          </p:nvPr>
        </p:nvSpPr>
        <p:spPr>
          <a:xfrm>
            <a:off x="381000" y="1590676"/>
            <a:ext cx="6429375" cy="41782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05A067F-883A-C046-BC1B-3B49F8254542}"/>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5" name="Date Placeholder 4">
            <a:extLst>
              <a:ext uri="{FF2B5EF4-FFF2-40B4-BE49-F238E27FC236}">
                <a16:creationId xmlns:a16="http://schemas.microsoft.com/office/drawing/2014/main" id="{123EEE29-54A2-814D-A756-8384FB4B8EFB}"/>
              </a:ext>
            </a:extLst>
          </p:cNvPr>
          <p:cNvSpPr>
            <a:spLocks noGrp="1"/>
          </p:cNvSpPr>
          <p:nvPr>
            <p:ph type="dt" sz="half" idx="10"/>
          </p:nvPr>
        </p:nvSpPr>
        <p:spPr/>
        <p:txBody>
          <a:bodyPr/>
          <a:lstStyle/>
          <a:p>
            <a:fld id="{FE5C7A09-734E-7548-9E41-43E7C156F7D0}" type="datetime1">
              <a:rPr lang="en-CA" smtClean="0"/>
              <a:t>2025-10-08</a:t>
            </a:fld>
            <a:endParaRPr lang="en-CA" dirty="0"/>
          </a:p>
        </p:txBody>
      </p:sp>
      <p:sp>
        <p:nvSpPr>
          <p:cNvPr id="6" name="Footer Placeholder 5">
            <a:extLst>
              <a:ext uri="{FF2B5EF4-FFF2-40B4-BE49-F238E27FC236}">
                <a16:creationId xmlns:a16="http://schemas.microsoft.com/office/drawing/2014/main" id="{1838F5F0-4FE4-684E-B042-43D23008355B}"/>
              </a:ext>
            </a:extLst>
          </p:cNvPr>
          <p:cNvSpPr>
            <a:spLocks noGrp="1"/>
          </p:cNvSpPr>
          <p:nvPr>
            <p:ph type="ftr" sz="quarter" idx="11"/>
          </p:nvPr>
        </p:nvSpPr>
        <p:spPr/>
        <p:txBody>
          <a:bodyPr/>
          <a:lstStyle/>
          <a:p>
            <a:endParaRPr lang="en-CA" dirty="0"/>
          </a:p>
        </p:txBody>
      </p:sp>
      <p:pic>
        <p:nvPicPr>
          <p:cNvPr id="7" name="Picture 6" descr="A black background with blue text&#10;&#10;Description automatically generated">
            <a:extLst>
              <a:ext uri="{FF2B5EF4-FFF2-40B4-BE49-F238E27FC236}">
                <a16:creationId xmlns:a16="http://schemas.microsoft.com/office/drawing/2014/main" id="{418320C2-2536-251F-E437-A8624F104796}"/>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4066610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ubhead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5480-BB79-4D45-9ABA-5884D15AE8B4}"/>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Text Placeholder 3">
            <a:extLst>
              <a:ext uri="{FF2B5EF4-FFF2-40B4-BE49-F238E27FC236}">
                <a16:creationId xmlns:a16="http://schemas.microsoft.com/office/drawing/2014/main" id="{E5FAD569-1D0F-9C4F-8E56-DA522C636DE6}"/>
              </a:ext>
            </a:extLst>
          </p:cNvPr>
          <p:cNvSpPr>
            <a:spLocks noGrp="1"/>
          </p:cNvSpPr>
          <p:nvPr>
            <p:ph type="body" sz="half" idx="2"/>
          </p:nvPr>
        </p:nvSpPr>
        <p:spPr>
          <a:xfrm>
            <a:off x="7524749" y="1590676"/>
            <a:ext cx="3575051" cy="4178300"/>
          </a:xfrm>
          <a:prstGeom prst="callout1">
            <a:avLst>
              <a:gd name="adj1" fmla="val -119"/>
              <a:gd name="adj2" fmla="val 20"/>
              <a:gd name="adj3" fmla="val 100006"/>
              <a:gd name="adj4" fmla="val 40"/>
            </a:avLst>
          </a:prstGeom>
          <a:ln w="6350">
            <a:solidFill>
              <a:schemeClr val="tx1"/>
            </a:solidFill>
          </a:ln>
        </p:spPr>
        <p:txBody>
          <a:bodyPr lIns="274320"/>
          <a:lstStyle/>
          <a:p>
            <a:pPr lvl="0"/>
            <a:r>
              <a:rPr lang="en-US"/>
              <a:t>Click to edit Master text styles</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7B651A37-8D00-4546-912A-52A4AD472847}"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CE06A62A-EB04-57AE-77D8-5C191CC97A8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75927465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E22BCF4-A886-7149-8A95-F83F2BCA90D0}"/>
              </a:ext>
            </a:extLst>
          </p:cNvPr>
          <p:cNvSpPr>
            <a:spLocks noGrp="1"/>
          </p:cNvSpPr>
          <p:nvPr>
            <p:ph type="title"/>
          </p:nvPr>
        </p:nvSpPr>
        <p:spPr/>
        <p:txBody>
          <a:bodyPr/>
          <a:lstStyle/>
          <a:p>
            <a:r>
              <a:rPr lang="en-US"/>
              <a:t>Click to edit Master title style</a:t>
            </a:r>
            <a:endParaRPr lang="en-CA"/>
          </a:p>
        </p:txBody>
      </p:sp>
      <p:sp>
        <p:nvSpPr>
          <p:cNvPr id="3" name="Picture Placeholder 2">
            <a:extLst>
              <a:ext uri="{FF2B5EF4-FFF2-40B4-BE49-F238E27FC236}">
                <a16:creationId xmlns:a16="http://schemas.microsoft.com/office/drawing/2014/main" id="{18B84A97-9701-BF46-9397-077781D9F06A}"/>
              </a:ext>
            </a:extLst>
          </p:cNvPr>
          <p:cNvSpPr>
            <a:spLocks noGrp="1"/>
          </p:cNvSpPr>
          <p:nvPr>
            <p:ph type="pic" idx="1"/>
          </p:nvPr>
        </p:nvSpPr>
        <p:spPr>
          <a:xfrm>
            <a:off x="381000" y="1592263"/>
            <a:ext cx="7143750" cy="4902200"/>
          </a:xfrm>
        </p:spPr>
        <p:txBody>
          <a:bodyPr/>
          <a:lstStyle>
            <a:lvl1pPr marL="0" indent="0">
              <a:buNone/>
              <a:defRPr lang="en-US"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CA" dirty="0"/>
          </a:p>
        </p:txBody>
      </p:sp>
      <p:sp>
        <p:nvSpPr>
          <p:cNvPr id="4" name="Text Placeholder 3">
            <a:extLst>
              <a:ext uri="{FF2B5EF4-FFF2-40B4-BE49-F238E27FC236}">
                <a16:creationId xmlns:a16="http://schemas.microsoft.com/office/drawing/2014/main" id="{11ABC8E8-47B4-8141-80D4-1FAEE45B3777}"/>
              </a:ext>
            </a:extLst>
          </p:cNvPr>
          <p:cNvSpPr>
            <a:spLocks noGrp="1"/>
          </p:cNvSpPr>
          <p:nvPr>
            <p:ph type="body" sz="half" idx="2"/>
          </p:nvPr>
        </p:nvSpPr>
        <p:spPr>
          <a:xfrm>
            <a:off x="8239124" y="1592264"/>
            <a:ext cx="35718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896E69F-3691-4845-9EA4-140698CF6642}"/>
              </a:ext>
            </a:extLst>
          </p:cNvPr>
          <p:cNvSpPr>
            <a:spLocks noGrp="1"/>
          </p:cNvSpPr>
          <p:nvPr>
            <p:ph type="dt" sz="half" idx="10"/>
          </p:nvPr>
        </p:nvSpPr>
        <p:spPr/>
        <p:txBody>
          <a:bodyPr/>
          <a:lstStyle/>
          <a:p>
            <a:fld id="{7301246A-41FF-3048-A43A-897A3529BA94}" type="datetime1">
              <a:rPr lang="en-CA" smtClean="0"/>
              <a:t>2025-10-08</a:t>
            </a:fld>
            <a:endParaRPr lang="en-CA" dirty="0"/>
          </a:p>
        </p:txBody>
      </p:sp>
      <p:sp>
        <p:nvSpPr>
          <p:cNvPr id="6" name="Footer Placeholder 5">
            <a:extLst>
              <a:ext uri="{FF2B5EF4-FFF2-40B4-BE49-F238E27FC236}">
                <a16:creationId xmlns:a16="http://schemas.microsoft.com/office/drawing/2014/main" id="{EF6407C2-4B87-F549-A795-7749607A50E1}"/>
              </a:ext>
            </a:extLst>
          </p:cNvPr>
          <p:cNvSpPr>
            <a:spLocks noGrp="1"/>
          </p:cNvSpPr>
          <p:nvPr>
            <p:ph type="ftr" sz="quarter" idx="11"/>
          </p:nvPr>
        </p:nvSpPr>
        <p:spPr>
          <a:xfrm>
            <a:off x="8239125" y="6229815"/>
            <a:ext cx="2860675" cy="260079"/>
          </a:xfrm>
        </p:spPr>
        <p:txBody>
          <a:bodyPr/>
          <a:lstStyle/>
          <a:p>
            <a:endParaRPr lang="en-CA" dirty="0"/>
          </a:p>
        </p:txBody>
      </p:sp>
      <p:pic>
        <p:nvPicPr>
          <p:cNvPr id="7" name="Picture 6" descr="A black background with blue text&#10;&#10;Description automatically generated">
            <a:extLst>
              <a:ext uri="{FF2B5EF4-FFF2-40B4-BE49-F238E27FC236}">
                <a16:creationId xmlns:a16="http://schemas.microsoft.com/office/drawing/2014/main" id="{D9AAA0CD-B68C-9BA6-6CB1-19F63E65C85E}"/>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374379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ture, Subhead with Capti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C1474-D3C0-7B47-A967-132913843826}"/>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0" y="1592264"/>
            <a:ext cx="7143749" cy="4902199"/>
          </a:xfrm>
        </p:spPr>
        <p:txBody>
          <a:bodyPr/>
          <a:lstStyle>
            <a:lvl1pPr marL="0" indent="0">
              <a:buNone/>
              <a:defRPr/>
            </a:lvl1pPr>
          </a:lstStyle>
          <a:p>
            <a:r>
              <a:rPr lang="en-US" dirty="0"/>
              <a:t>Click icon to add picture</a:t>
            </a:r>
            <a:endParaRPr lang="en-CA" dirty="0"/>
          </a:p>
        </p:txBody>
      </p:sp>
      <p:sp>
        <p:nvSpPr>
          <p:cNvPr id="14" name="Text Placeholder 5">
            <a:extLst>
              <a:ext uri="{FF2B5EF4-FFF2-40B4-BE49-F238E27FC236}">
                <a16:creationId xmlns:a16="http://schemas.microsoft.com/office/drawing/2014/main" id="{7696FF8B-5ED8-614E-9B8E-C740ED671E12}"/>
              </a:ext>
            </a:extLst>
          </p:cNvPr>
          <p:cNvSpPr>
            <a:spLocks noGrp="1"/>
          </p:cNvSpPr>
          <p:nvPr>
            <p:ph type="body" sz="quarter" idx="20"/>
          </p:nvPr>
        </p:nvSpPr>
        <p:spPr>
          <a:xfrm>
            <a:off x="8239124" y="1592264"/>
            <a:ext cx="35718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6" name="Content Placeholder 2">
            <a:extLst>
              <a:ext uri="{FF2B5EF4-FFF2-40B4-BE49-F238E27FC236}">
                <a16:creationId xmlns:a16="http://schemas.microsoft.com/office/drawing/2014/main" id="{2E074D5D-99DE-1042-944C-B3DACE16CD35}"/>
              </a:ext>
            </a:extLst>
          </p:cNvPr>
          <p:cNvSpPr>
            <a:spLocks noGrp="1"/>
          </p:cNvSpPr>
          <p:nvPr>
            <p:ph idx="21"/>
          </p:nvPr>
        </p:nvSpPr>
        <p:spPr>
          <a:xfrm>
            <a:off x="8239125" y="2145967"/>
            <a:ext cx="3571874" cy="3623007"/>
          </a:xfrm>
        </p:spPr>
        <p:txBody>
          <a:bodyPr/>
          <a:lstStyle>
            <a:lvl1pPr>
              <a:spcBef>
                <a:spcPts val="1600"/>
              </a:spcBef>
              <a:defRPr sz="1400"/>
            </a:lvl1pPr>
            <a:lvl2pPr>
              <a:defRPr sz="14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6A5D723A-74E6-6940-8C9C-B9D251B09B25}"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239125" y="6229815"/>
            <a:ext cx="2860675" cy="260079"/>
          </a:xfrm>
        </p:spPr>
        <p:txBody>
          <a:bodyPr/>
          <a:lstStyle/>
          <a:p>
            <a:endParaRPr lang="en-CA" dirty="0"/>
          </a:p>
        </p:txBody>
      </p:sp>
    </p:spTree>
    <p:extLst>
      <p:ext uri="{BB962C8B-B14F-4D97-AF65-F5344CB8AC3E}">
        <p14:creationId xmlns:p14="http://schemas.microsoft.com/office/powerpoint/2010/main" val="66776142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CA914-084A-8E4E-9FDD-CFBF6871EFA5}"/>
              </a:ext>
            </a:extLst>
          </p:cNvPr>
          <p:cNvSpPr>
            <a:spLocks noGrp="1"/>
          </p:cNvSpPr>
          <p:nvPr>
            <p:ph type="title"/>
          </p:nvPr>
        </p:nvSpPr>
        <p:spPr>
          <a:xfrm>
            <a:off x="381000" y="441325"/>
            <a:ext cx="4991100" cy="989849"/>
          </a:xfrm>
        </p:spPr>
        <p:txBody>
          <a:bodyPr/>
          <a:lstStyle/>
          <a:p>
            <a:r>
              <a:rPr lang="en-US"/>
              <a:t>Click to edit Master title style</a:t>
            </a:r>
            <a:endParaRPr lang="en-CA"/>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1" y="1592263"/>
            <a:ext cx="4991100" cy="4176712"/>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6027904" y="1016000"/>
            <a:ext cx="2513301" cy="3235924"/>
          </a:xfrm>
        </p:spPr>
        <p:txBody>
          <a:bodyPr/>
          <a:lstStyle>
            <a:lvl1pPr marL="0" indent="0">
              <a:buNone/>
              <a:defRPr/>
            </a:lvl1pPr>
          </a:lstStyle>
          <a:p>
            <a:r>
              <a:rPr lang="en-US" dirty="0"/>
              <a:t>Click icon to add picture</a:t>
            </a:r>
            <a:endParaRPr lang="en-CA" dirty="0"/>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6027904" y="4379314"/>
            <a:ext cx="2513301" cy="2478686"/>
          </a:xfrm>
        </p:spPr>
        <p:txBody>
          <a:bodyPr/>
          <a:lstStyle>
            <a:lvl1pPr marL="0" indent="0">
              <a:buNone/>
              <a:defRPr/>
            </a:lvl1pPr>
          </a:lstStyle>
          <a:p>
            <a:r>
              <a:rPr lang="en-US" dirty="0"/>
              <a:t>Click icon to add picture</a:t>
            </a:r>
            <a:endParaRPr lang="en-CA" dirty="0"/>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662865" y="0"/>
            <a:ext cx="2513301" cy="2478686"/>
          </a:xfrm>
        </p:spPr>
        <p:txBody>
          <a:bodyPr/>
          <a:lstStyle>
            <a:lvl1pPr marL="0" indent="0">
              <a:buNone/>
              <a:defRPr/>
            </a:lvl1pPr>
          </a:lstStyle>
          <a:p>
            <a:r>
              <a:rPr lang="en-US" dirty="0"/>
              <a:t>Click icon to add picture</a:t>
            </a:r>
            <a:endParaRPr lang="en-CA" dirty="0"/>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662864" y="2603500"/>
            <a:ext cx="2513301" cy="3235924"/>
          </a:xfrm>
        </p:spPr>
        <p:txBody>
          <a:bodyPr/>
          <a:lstStyle>
            <a:lvl1pPr marL="0" indent="0">
              <a:buNone/>
              <a:defRPr/>
            </a:lvl1pPr>
          </a:lstStyle>
          <a:p>
            <a:r>
              <a:rPr lang="en-US" dirty="0"/>
              <a:t>Click icon to add picture</a:t>
            </a:r>
            <a:endParaRPr lang="en-CA" dirty="0"/>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0531CFD-87A8-494D-8139-BA875FE90534}"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a:xfrm>
            <a:off x="8730960" y="6229815"/>
            <a:ext cx="2368840" cy="260079"/>
          </a:xfrm>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D6938C10-B3CD-0DC9-00E1-32E1312E0C87}"/>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5656176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ubhead with 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0969-918A-7A4D-88D1-1D843926707E}"/>
              </a:ext>
            </a:extLst>
          </p:cNvPr>
          <p:cNvSpPr>
            <a:spLocks noGrp="1"/>
          </p:cNvSpPr>
          <p:nvPr>
            <p:ph type="title"/>
          </p:nvPr>
        </p:nvSpPr>
        <p:spPr>
          <a:xfrm>
            <a:off x="381000" y="441325"/>
            <a:ext cx="5003090" cy="989849"/>
          </a:xfrm>
        </p:spPr>
        <p:txBody>
          <a:bodyPr/>
          <a:lstStyle/>
          <a:p>
            <a:r>
              <a:rPr lang="en-US"/>
              <a:t>Click to edit Master title style</a:t>
            </a:r>
            <a:endParaRPr lang="en-CA"/>
          </a:p>
        </p:txBody>
      </p:sp>
      <p:sp>
        <p:nvSpPr>
          <p:cNvPr id="14" name="Text Placeholder 5">
            <a:extLst>
              <a:ext uri="{FF2B5EF4-FFF2-40B4-BE49-F238E27FC236}">
                <a16:creationId xmlns:a16="http://schemas.microsoft.com/office/drawing/2014/main" id="{0FA76A3C-4532-3C44-B71D-5A5FD02F8E10}"/>
              </a:ext>
            </a:extLst>
          </p:cNvPr>
          <p:cNvSpPr>
            <a:spLocks noGrp="1"/>
          </p:cNvSpPr>
          <p:nvPr>
            <p:ph type="body" sz="quarter" idx="14"/>
          </p:nvPr>
        </p:nvSpPr>
        <p:spPr>
          <a:xfrm>
            <a:off x="381000" y="1592263"/>
            <a:ext cx="5003091"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3" name="Content Placeholder 2">
            <a:extLst>
              <a:ext uri="{FF2B5EF4-FFF2-40B4-BE49-F238E27FC236}">
                <a16:creationId xmlns:a16="http://schemas.microsoft.com/office/drawing/2014/main" id="{365EC8CE-CED9-A644-83C1-E00A54AC4865}"/>
              </a:ext>
            </a:extLst>
          </p:cNvPr>
          <p:cNvSpPr>
            <a:spLocks noGrp="1"/>
          </p:cNvSpPr>
          <p:nvPr>
            <p:ph idx="1"/>
          </p:nvPr>
        </p:nvSpPr>
        <p:spPr>
          <a:xfrm>
            <a:off x="381001" y="2145967"/>
            <a:ext cx="5003090"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5" name="Picture Placeholder 3">
            <a:extLst>
              <a:ext uri="{FF2B5EF4-FFF2-40B4-BE49-F238E27FC236}">
                <a16:creationId xmlns:a16="http://schemas.microsoft.com/office/drawing/2014/main" id="{F2695DE6-5A94-2B41-9B55-572CAB86C5A9}"/>
              </a:ext>
            </a:extLst>
          </p:cNvPr>
          <p:cNvSpPr>
            <a:spLocks noGrp="1"/>
          </p:cNvSpPr>
          <p:nvPr>
            <p:ph type="pic" sz="quarter" idx="17"/>
          </p:nvPr>
        </p:nvSpPr>
        <p:spPr>
          <a:xfrm>
            <a:off x="5998722" y="1016000"/>
            <a:ext cx="2513301" cy="3235924"/>
          </a:xfrm>
        </p:spPr>
        <p:txBody>
          <a:bodyPr/>
          <a:lstStyle>
            <a:lvl1pPr marL="0" indent="0">
              <a:buNone/>
              <a:defRPr/>
            </a:lvl1pPr>
          </a:lstStyle>
          <a:p>
            <a:r>
              <a:rPr lang="en-US" dirty="0"/>
              <a:t>Click icon to add picture</a:t>
            </a:r>
            <a:endParaRPr lang="en-CA" dirty="0"/>
          </a:p>
        </p:txBody>
      </p:sp>
      <p:sp>
        <p:nvSpPr>
          <p:cNvPr id="23" name="Picture Placeholder 3">
            <a:extLst>
              <a:ext uri="{FF2B5EF4-FFF2-40B4-BE49-F238E27FC236}">
                <a16:creationId xmlns:a16="http://schemas.microsoft.com/office/drawing/2014/main" id="{FF97E328-EA13-954D-A11E-8C81AC659568}"/>
              </a:ext>
            </a:extLst>
          </p:cNvPr>
          <p:cNvSpPr>
            <a:spLocks noGrp="1"/>
          </p:cNvSpPr>
          <p:nvPr>
            <p:ph type="pic" sz="quarter" idx="15"/>
          </p:nvPr>
        </p:nvSpPr>
        <p:spPr>
          <a:xfrm>
            <a:off x="5998722" y="4379314"/>
            <a:ext cx="2513301" cy="2478686"/>
          </a:xfrm>
        </p:spPr>
        <p:txBody>
          <a:bodyPr/>
          <a:lstStyle>
            <a:lvl1pPr marL="0" indent="0">
              <a:buNone/>
              <a:defRPr/>
            </a:lvl1pPr>
          </a:lstStyle>
          <a:p>
            <a:r>
              <a:rPr lang="en-US" dirty="0"/>
              <a:t>Click icon to add picture</a:t>
            </a:r>
            <a:endParaRPr lang="en-CA" dirty="0"/>
          </a:p>
        </p:txBody>
      </p:sp>
      <p:sp>
        <p:nvSpPr>
          <p:cNvPr id="27" name="Picture Placeholder 3">
            <a:extLst>
              <a:ext uri="{FF2B5EF4-FFF2-40B4-BE49-F238E27FC236}">
                <a16:creationId xmlns:a16="http://schemas.microsoft.com/office/drawing/2014/main" id="{22E6D772-67AA-AC40-A011-D33DB85447D5}"/>
              </a:ext>
            </a:extLst>
          </p:cNvPr>
          <p:cNvSpPr>
            <a:spLocks noGrp="1"/>
          </p:cNvSpPr>
          <p:nvPr>
            <p:ph type="pic" sz="quarter" idx="19"/>
          </p:nvPr>
        </p:nvSpPr>
        <p:spPr>
          <a:xfrm>
            <a:off x="8633683" y="0"/>
            <a:ext cx="2513301" cy="2478686"/>
          </a:xfrm>
        </p:spPr>
        <p:txBody>
          <a:bodyPr/>
          <a:lstStyle>
            <a:lvl1pPr marL="0" indent="0">
              <a:buNone/>
              <a:defRPr/>
            </a:lvl1pPr>
          </a:lstStyle>
          <a:p>
            <a:r>
              <a:rPr lang="en-US" dirty="0"/>
              <a:t>Click icon to add picture</a:t>
            </a:r>
            <a:endParaRPr lang="en-CA" dirty="0"/>
          </a:p>
        </p:txBody>
      </p:sp>
      <p:sp>
        <p:nvSpPr>
          <p:cNvPr id="29" name="Picture Placeholder 3">
            <a:extLst>
              <a:ext uri="{FF2B5EF4-FFF2-40B4-BE49-F238E27FC236}">
                <a16:creationId xmlns:a16="http://schemas.microsoft.com/office/drawing/2014/main" id="{07CBE58E-5A59-284E-9361-A93A7A2255B9}"/>
              </a:ext>
            </a:extLst>
          </p:cNvPr>
          <p:cNvSpPr>
            <a:spLocks noGrp="1"/>
          </p:cNvSpPr>
          <p:nvPr>
            <p:ph type="pic" sz="quarter" idx="20"/>
          </p:nvPr>
        </p:nvSpPr>
        <p:spPr>
          <a:xfrm>
            <a:off x="8633682" y="2603500"/>
            <a:ext cx="2513301" cy="3235924"/>
          </a:xfrm>
        </p:spPr>
        <p:txBody>
          <a:bodyPr/>
          <a:lstStyle>
            <a:lvl1pPr marL="0" indent="0">
              <a:buNone/>
              <a:defRPr/>
            </a:lvl1pPr>
          </a:lstStyle>
          <a:p>
            <a:r>
              <a:rPr lang="en-US" dirty="0"/>
              <a:t>Click icon to add picture</a:t>
            </a:r>
            <a:endParaRPr lang="en-CA" dirty="0"/>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82A55C61-564F-404F-B399-6A9C4F0C99FE}"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E3358598-2CBF-5F0C-CE83-1AFF63AEC98B}"/>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385589701"/>
      </p:ext>
    </p:extLst>
  </p:cSld>
  <p:clrMapOvr>
    <a:masterClrMapping/>
  </p:clrMapOvr>
  <p:extLst>
    <p:ext uri="{DCECCB84-F9BA-43D5-87BE-67443E8EF086}">
      <p15:sldGuideLst xmlns:p15="http://schemas.microsoft.com/office/powerpoint/2012/main">
        <p15:guide id="3"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s with Descriptions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C5B92-FBA1-3647-B9A6-241C3E710F43}"/>
              </a:ext>
            </a:extLst>
          </p:cNvPr>
          <p:cNvSpPr>
            <a:spLocks noGrp="1"/>
          </p:cNvSpPr>
          <p:nvPr>
            <p:ph type="title"/>
          </p:nvPr>
        </p:nvSpPr>
        <p:spPr/>
        <p:txBody>
          <a:bodyPr/>
          <a:lstStyle/>
          <a:p>
            <a:r>
              <a:rPr lang="en-US"/>
              <a:t>Click to edit Master title style</a:t>
            </a:r>
            <a:endParaRPr lang="en-CA"/>
          </a:p>
        </p:txBody>
      </p:sp>
      <p:sp>
        <p:nvSpPr>
          <p:cNvPr id="21" name="Picture Placeholder 2">
            <a:extLst>
              <a:ext uri="{FF2B5EF4-FFF2-40B4-BE49-F238E27FC236}">
                <a16:creationId xmlns:a16="http://schemas.microsoft.com/office/drawing/2014/main" id="{2A72B1B5-E2B6-B04E-8156-F1A5BE8B772B}"/>
              </a:ext>
            </a:extLst>
          </p:cNvPr>
          <p:cNvSpPr>
            <a:spLocks noGrp="1" noChangeAspect="1"/>
          </p:cNvSpPr>
          <p:nvPr>
            <p:ph type="pic" sz="quarter" idx="13"/>
          </p:nvPr>
        </p:nvSpPr>
        <p:spPr>
          <a:xfrm>
            <a:off x="422226"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9" name="Text Placeholder 2">
            <a:extLst>
              <a:ext uri="{FF2B5EF4-FFF2-40B4-BE49-F238E27FC236}">
                <a16:creationId xmlns:a16="http://schemas.microsoft.com/office/drawing/2014/main" id="{74E7F2DE-2C36-FF49-B781-64ED3F5331C1}"/>
              </a:ext>
            </a:extLst>
          </p:cNvPr>
          <p:cNvSpPr>
            <a:spLocks noGrp="1"/>
          </p:cNvSpPr>
          <p:nvPr>
            <p:ph type="body" sz="quarter" idx="17"/>
          </p:nvPr>
        </p:nvSpPr>
        <p:spPr>
          <a:xfrm>
            <a:off x="1814500" y="1592262"/>
            <a:ext cx="3568714" cy="4176713"/>
          </a:xfrm>
        </p:spPr>
        <p:txBody>
          <a:bodyPr>
            <a:normAutofit/>
          </a:bodyPr>
          <a:lstStyle>
            <a:lvl1pPr>
              <a:defRPr sz="1400"/>
            </a:lvl1pPr>
          </a:lstStyle>
          <a:p>
            <a:pPr lvl="0"/>
            <a:r>
              <a:rPr lang="en-US"/>
              <a:t>Click to edit Master text styles</a:t>
            </a:r>
          </a:p>
        </p:txBody>
      </p:sp>
      <p:sp>
        <p:nvSpPr>
          <p:cNvPr id="31" name="Picture Placeholder 2">
            <a:extLst>
              <a:ext uri="{FF2B5EF4-FFF2-40B4-BE49-F238E27FC236}">
                <a16:creationId xmlns:a16="http://schemas.microsoft.com/office/drawing/2014/main" id="{F1EFE7AC-6C50-8A4D-B3B2-950CFD780090}"/>
              </a:ext>
            </a:extLst>
          </p:cNvPr>
          <p:cNvSpPr>
            <a:spLocks noGrp="1" noChangeAspect="1"/>
          </p:cNvSpPr>
          <p:nvPr>
            <p:ph type="pic" sz="quarter" idx="18"/>
          </p:nvPr>
        </p:nvSpPr>
        <p:spPr>
          <a:xfrm>
            <a:off x="6428005"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32" name="Text Placeholder 2">
            <a:extLst>
              <a:ext uri="{FF2B5EF4-FFF2-40B4-BE49-F238E27FC236}">
                <a16:creationId xmlns:a16="http://schemas.microsoft.com/office/drawing/2014/main" id="{DA1B9E1F-8070-8D48-B0BC-EA29EBA10AC1}"/>
              </a:ext>
            </a:extLst>
          </p:cNvPr>
          <p:cNvSpPr>
            <a:spLocks noGrp="1"/>
          </p:cNvSpPr>
          <p:nvPr>
            <p:ph type="body" sz="quarter" idx="19"/>
          </p:nvPr>
        </p:nvSpPr>
        <p:spPr>
          <a:xfrm>
            <a:off x="7820279" y="1592263"/>
            <a:ext cx="3568714" cy="4176712"/>
          </a:xfrm>
        </p:spPr>
        <p:txBody>
          <a:bodyPr>
            <a:normAutofit/>
          </a:bodyPr>
          <a:lstStyle>
            <a:lvl1pPr>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21DAE1E5-D274-F74E-B2FC-240B88603360}" type="datetime1">
              <a:rPr lang="en-CA" smtClean="0"/>
              <a:t>2025-10-08</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2" name="Straight Connector 11">
            <a:extLst>
              <a:ext uri="{FF2B5EF4-FFF2-40B4-BE49-F238E27FC236}">
                <a16:creationId xmlns:a16="http://schemas.microsoft.com/office/drawing/2014/main" id="{368607F3-C9B1-4040-8573-461C27317DCD}"/>
              </a:ext>
            </a:extLst>
          </p:cNvPr>
          <p:cNvCxnSpPr>
            <a:cxnSpLocks/>
          </p:cNvCxnSpPr>
          <p:nvPr userDrawn="1"/>
        </p:nvCxnSpPr>
        <p:spPr>
          <a:xfrm>
            <a:off x="6096000" y="1592263"/>
            <a:ext cx="0" cy="4176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AA64E1B9-5323-2BED-C32F-AA080BA21949}"/>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214269055"/>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s with Descriptions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B6519-0532-7C4B-9FA9-9D0D9DD2FA19}"/>
              </a:ext>
            </a:extLst>
          </p:cNvPr>
          <p:cNvSpPr>
            <a:spLocks noGrp="1"/>
          </p:cNvSpPr>
          <p:nvPr>
            <p:ph type="title"/>
          </p:nvPr>
        </p:nvSpPr>
        <p:spPr/>
        <p:txBody>
          <a:bodyPr/>
          <a:lstStyle/>
          <a:p>
            <a:r>
              <a:rPr lang="en-US"/>
              <a:t>Click to edit Master title style</a:t>
            </a:r>
            <a:endParaRPr lang="en-CA"/>
          </a:p>
        </p:txBody>
      </p:sp>
      <p:sp>
        <p:nvSpPr>
          <p:cNvPr id="12" name="Picture Placeholder 2">
            <a:extLst>
              <a:ext uri="{FF2B5EF4-FFF2-40B4-BE49-F238E27FC236}">
                <a16:creationId xmlns:a16="http://schemas.microsoft.com/office/drawing/2014/main" id="{D6C5A4BB-3493-2242-919E-B698F5468C07}"/>
              </a:ext>
            </a:extLst>
          </p:cNvPr>
          <p:cNvSpPr>
            <a:spLocks noGrp="1" noChangeAspect="1"/>
          </p:cNvSpPr>
          <p:nvPr>
            <p:ph type="pic" sz="quarter" idx="13"/>
          </p:nvPr>
        </p:nvSpPr>
        <p:spPr>
          <a:xfrm>
            <a:off x="893653"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7" name="Content Placeholder 2">
            <a:extLst>
              <a:ext uri="{FF2B5EF4-FFF2-40B4-BE49-F238E27FC236}">
                <a16:creationId xmlns:a16="http://schemas.microsoft.com/office/drawing/2014/main" id="{9F8A2164-E63F-5F43-8F4A-BEE870E94F72}"/>
              </a:ext>
            </a:extLst>
          </p:cNvPr>
          <p:cNvSpPr>
            <a:spLocks noGrp="1"/>
          </p:cNvSpPr>
          <p:nvPr>
            <p:ph type="body" idx="17"/>
          </p:nvPr>
        </p:nvSpPr>
        <p:spPr>
          <a:xfrm>
            <a:off x="893653"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6" name="Picture Placeholder 2">
            <a:extLst>
              <a:ext uri="{FF2B5EF4-FFF2-40B4-BE49-F238E27FC236}">
                <a16:creationId xmlns:a16="http://schemas.microsoft.com/office/drawing/2014/main" id="{B3626523-D401-574F-ABBC-A53AB583C5B3}"/>
              </a:ext>
            </a:extLst>
          </p:cNvPr>
          <p:cNvSpPr>
            <a:spLocks noGrp="1" noChangeAspect="1"/>
          </p:cNvSpPr>
          <p:nvPr>
            <p:ph type="pic" sz="quarter" idx="23"/>
          </p:nvPr>
        </p:nvSpPr>
        <p:spPr>
          <a:xfrm>
            <a:off x="4434620"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15" name="Content Placeholder 2">
            <a:extLst>
              <a:ext uri="{FF2B5EF4-FFF2-40B4-BE49-F238E27FC236}">
                <a16:creationId xmlns:a16="http://schemas.microsoft.com/office/drawing/2014/main" id="{5C6784AB-34D5-1149-80A6-0894445D8A44}"/>
              </a:ext>
            </a:extLst>
          </p:cNvPr>
          <p:cNvSpPr>
            <a:spLocks noGrp="1"/>
          </p:cNvSpPr>
          <p:nvPr>
            <p:ph type="body" idx="22"/>
          </p:nvPr>
        </p:nvSpPr>
        <p:spPr>
          <a:xfrm>
            <a:off x="4440238" y="2921671"/>
            <a:ext cx="2849769"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18" name="Picture Placeholder 2">
            <a:extLst>
              <a:ext uri="{FF2B5EF4-FFF2-40B4-BE49-F238E27FC236}">
                <a16:creationId xmlns:a16="http://schemas.microsoft.com/office/drawing/2014/main" id="{C507C210-106E-F54C-A9C9-B68D9AD82693}"/>
              </a:ext>
            </a:extLst>
          </p:cNvPr>
          <p:cNvSpPr>
            <a:spLocks noGrp="1" noChangeAspect="1"/>
          </p:cNvSpPr>
          <p:nvPr>
            <p:ph type="pic" sz="quarter" idx="25"/>
          </p:nvPr>
        </p:nvSpPr>
        <p:spPr>
          <a:xfrm>
            <a:off x="7975587" y="1592263"/>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17" name="Content Placeholder 2">
            <a:extLst>
              <a:ext uri="{FF2B5EF4-FFF2-40B4-BE49-F238E27FC236}">
                <a16:creationId xmlns:a16="http://schemas.microsoft.com/office/drawing/2014/main" id="{FE04915A-9863-374E-BCFE-0C1BD5F1572A}"/>
              </a:ext>
            </a:extLst>
          </p:cNvPr>
          <p:cNvSpPr>
            <a:spLocks noGrp="1"/>
          </p:cNvSpPr>
          <p:nvPr>
            <p:ph type="body" idx="24"/>
          </p:nvPr>
        </p:nvSpPr>
        <p:spPr>
          <a:xfrm>
            <a:off x="7975587" y="2921671"/>
            <a:ext cx="2855387" cy="2847304"/>
          </a:xfrm>
        </p:spPr>
        <p:txBody>
          <a:bodyPr/>
          <a:lstStyle>
            <a:lvl1pPr marL="0" indent="0">
              <a:spcBef>
                <a:spcPts val="1600"/>
              </a:spcBef>
              <a:buNone/>
              <a:defRPr sz="1400"/>
            </a:lvl1pPr>
            <a:lvl2pPr>
              <a:defRPr sz="1200"/>
            </a:lvl2pPr>
            <a:lvl3pPr>
              <a:defRPr sz="1200"/>
            </a:lvl3pPr>
            <a:lvl4pPr>
              <a:defRPr sz="1200"/>
            </a:lvl4pPr>
            <a:lvl5pPr>
              <a:defRPr sz="1200"/>
            </a:lvl5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5CE84035-3A00-6B4E-8415-5CD67CC21364}" type="datetime1">
              <a:rPr lang="en-CA" smtClean="0"/>
              <a:t>2025-10-08</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3" name="Straight Connector 12">
            <a:extLst>
              <a:ext uri="{FF2B5EF4-FFF2-40B4-BE49-F238E27FC236}">
                <a16:creationId xmlns:a16="http://schemas.microsoft.com/office/drawing/2014/main" id="{71C2FD06-AE26-2C49-BFDD-3DF837CD9E80}"/>
              </a:ext>
            </a:extLst>
          </p:cNvPr>
          <p:cNvCxnSpPr>
            <a:cxnSpLocks/>
          </p:cNvCxnSpPr>
          <p:nvPr userDrawn="1"/>
        </p:nvCxnSpPr>
        <p:spPr>
          <a:xfrm>
            <a:off x="4099380"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25E761-B6DF-E645-8C12-5A6334505C57}"/>
              </a:ext>
            </a:extLst>
          </p:cNvPr>
          <p:cNvCxnSpPr>
            <a:cxnSpLocks/>
          </p:cNvCxnSpPr>
          <p:nvPr userDrawn="1"/>
        </p:nvCxnSpPr>
        <p:spPr>
          <a:xfrm>
            <a:off x="7633533" y="2996317"/>
            <a:ext cx="0" cy="27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80E9855E-5C2B-3342-B165-0EB865FF3445}"/>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706684374"/>
      </p:ext>
    </p:extLst>
  </p:cSld>
  <p:clrMapOvr>
    <a:masterClrMapping/>
  </p:clrMapOvr>
  <p:extLst>
    <p:ext uri="{DCECCB84-F9BA-43D5-87BE-67443E8EF086}">
      <p15:sldGuideLst xmlns:p15="http://schemas.microsoft.com/office/powerpoint/2012/main">
        <p15:guide id="1" pos="7106">
          <p15:clr>
            <a:srgbClr val="FBAE40"/>
          </p15:clr>
        </p15:guide>
        <p15:guide id="2" pos="2366">
          <p15:clr>
            <a:srgbClr val="FBAE40"/>
          </p15:clr>
        </p15:guide>
        <p15:guide id="3" pos="2797">
          <p15:clr>
            <a:srgbClr val="FBAE40"/>
          </p15:clr>
        </p15:guide>
        <p15:guide id="4" pos="5019">
          <p15:clr>
            <a:srgbClr val="FBAE40"/>
          </p15:clr>
        </p15:guide>
        <p15:guide id="5" pos="45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s with Descriptions -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51FA4-8589-564C-8B4D-21B4242F71A7}"/>
              </a:ext>
            </a:extLst>
          </p:cNvPr>
          <p:cNvSpPr>
            <a:spLocks noGrp="1"/>
          </p:cNvSpPr>
          <p:nvPr>
            <p:ph type="title"/>
          </p:nvPr>
        </p:nvSpPr>
        <p:spPr/>
        <p:txBody>
          <a:bodyPr/>
          <a:lstStyle/>
          <a:p>
            <a:r>
              <a:rPr lang="en-US"/>
              <a:t>Click to edit Master title style</a:t>
            </a:r>
            <a:endParaRPr lang="en-CA"/>
          </a:p>
        </p:txBody>
      </p:sp>
      <p:sp>
        <p:nvSpPr>
          <p:cNvPr id="19" name="Picture Placeholder 2">
            <a:extLst>
              <a:ext uri="{FF2B5EF4-FFF2-40B4-BE49-F238E27FC236}">
                <a16:creationId xmlns:a16="http://schemas.microsoft.com/office/drawing/2014/main" id="{136496C0-1BFE-CE4D-9200-2CC0E910138C}"/>
              </a:ext>
            </a:extLst>
          </p:cNvPr>
          <p:cNvSpPr>
            <a:spLocks noGrp="1" noChangeAspect="1"/>
          </p:cNvSpPr>
          <p:nvPr>
            <p:ph type="pic" sz="quarter" idx="23"/>
          </p:nvPr>
        </p:nvSpPr>
        <p:spPr>
          <a:xfrm>
            <a:off x="893653" y="1593274"/>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4" name="Text Placeholder 16">
            <a:extLst>
              <a:ext uri="{FF2B5EF4-FFF2-40B4-BE49-F238E27FC236}">
                <a16:creationId xmlns:a16="http://schemas.microsoft.com/office/drawing/2014/main" id="{5DAFEBCF-49E1-614A-80CF-86DA431900B6}"/>
              </a:ext>
            </a:extLst>
          </p:cNvPr>
          <p:cNvSpPr>
            <a:spLocks noGrp="1"/>
          </p:cNvSpPr>
          <p:nvPr>
            <p:ph type="body" sz="quarter" idx="25"/>
          </p:nvPr>
        </p:nvSpPr>
        <p:spPr>
          <a:xfrm>
            <a:off x="2285928" y="1603663"/>
            <a:ext cx="3396416" cy="1751090"/>
          </a:xfrm>
        </p:spPr>
        <p:txBody>
          <a:bodyPr>
            <a:normAutofit/>
          </a:bodyPr>
          <a:lstStyle>
            <a:lvl1pPr marL="0" indent="0">
              <a:buNone/>
              <a:defRPr sz="1400"/>
            </a:lvl1pPr>
          </a:lstStyle>
          <a:p>
            <a:pPr lvl="0"/>
            <a:r>
              <a:rPr lang="en-US"/>
              <a:t>Click to edit Master text styles</a:t>
            </a:r>
          </a:p>
        </p:txBody>
      </p:sp>
      <p:sp>
        <p:nvSpPr>
          <p:cNvPr id="23" name="Picture Placeholder 2">
            <a:extLst>
              <a:ext uri="{FF2B5EF4-FFF2-40B4-BE49-F238E27FC236}">
                <a16:creationId xmlns:a16="http://schemas.microsoft.com/office/drawing/2014/main" id="{8A6C41E9-E75F-AA41-809E-FB420CBF4FC7}"/>
              </a:ext>
            </a:extLst>
          </p:cNvPr>
          <p:cNvSpPr>
            <a:spLocks noGrp="1" noChangeAspect="1"/>
          </p:cNvSpPr>
          <p:nvPr>
            <p:ph type="pic" sz="quarter" idx="24"/>
          </p:nvPr>
        </p:nvSpPr>
        <p:spPr>
          <a:xfrm>
            <a:off x="6426706" y="1593274"/>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5" name="Text Placeholder 16">
            <a:extLst>
              <a:ext uri="{FF2B5EF4-FFF2-40B4-BE49-F238E27FC236}">
                <a16:creationId xmlns:a16="http://schemas.microsoft.com/office/drawing/2014/main" id="{BBFF9FBA-DD88-1141-8BB3-4F4C207F31FC}"/>
              </a:ext>
            </a:extLst>
          </p:cNvPr>
          <p:cNvSpPr>
            <a:spLocks noGrp="1"/>
          </p:cNvSpPr>
          <p:nvPr>
            <p:ph type="body" sz="quarter" idx="26"/>
          </p:nvPr>
        </p:nvSpPr>
        <p:spPr>
          <a:xfrm>
            <a:off x="7818981" y="1591731"/>
            <a:ext cx="3396416" cy="1751090"/>
          </a:xfrm>
        </p:spPr>
        <p:txBody>
          <a:bodyPr>
            <a:normAutofit/>
          </a:bodyPr>
          <a:lstStyle>
            <a:lvl1pPr marL="0" indent="0">
              <a:buNone/>
              <a:defRPr sz="1400"/>
            </a:lvl1pPr>
          </a:lstStyle>
          <a:p>
            <a:pPr lvl="0"/>
            <a:r>
              <a:rPr lang="en-US"/>
              <a:t>Click to edit Master text styles</a:t>
            </a:r>
          </a:p>
        </p:txBody>
      </p:sp>
      <p:sp>
        <p:nvSpPr>
          <p:cNvPr id="16" name="Picture Placeholder 2">
            <a:extLst>
              <a:ext uri="{FF2B5EF4-FFF2-40B4-BE49-F238E27FC236}">
                <a16:creationId xmlns:a16="http://schemas.microsoft.com/office/drawing/2014/main" id="{99381994-618A-3C44-8618-AABB14F1506F}"/>
              </a:ext>
            </a:extLst>
          </p:cNvPr>
          <p:cNvSpPr>
            <a:spLocks noGrp="1" noChangeAspect="1"/>
          </p:cNvSpPr>
          <p:nvPr>
            <p:ph type="pic" sz="quarter" idx="17"/>
          </p:nvPr>
        </p:nvSpPr>
        <p:spPr>
          <a:xfrm>
            <a:off x="893653" y="4003260"/>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1" name="Text Placeholder 16">
            <a:extLst>
              <a:ext uri="{FF2B5EF4-FFF2-40B4-BE49-F238E27FC236}">
                <a16:creationId xmlns:a16="http://schemas.microsoft.com/office/drawing/2014/main" id="{B972DB0D-D400-5848-9A57-7EFD02099860}"/>
              </a:ext>
            </a:extLst>
          </p:cNvPr>
          <p:cNvSpPr>
            <a:spLocks noGrp="1"/>
          </p:cNvSpPr>
          <p:nvPr>
            <p:ph type="body" sz="quarter" idx="21"/>
          </p:nvPr>
        </p:nvSpPr>
        <p:spPr>
          <a:xfrm>
            <a:off x="2285928" y="4013649"/>
            <a:ext cx="3396416" cy="1751090"/>
          </a:xfrm>
        </p:spPr>
        <p:txBody>
          <a:bodyPr>
            <a:normAutofit/>
          </a:bodyPr>
          <a:lstStyle>
            <a:lvl1pPr marL="0" indent="0">
              <a:buNone/>
              <a:defRPr sz="1400"/>
            </a:lvl1pPr>
          </a:lstStyle>
          <a:p>
            <a:pPr lvl="0"/>
            <a:r>
              <a:rPr lang="en-US"/>
              <a:t>Click to edit Master text styles</a:t>
            </a:r>
          </a:p>
        </p:txBody>
      </p:sp>
      <p:sp>
        <p:nvSpPr>
          <p:cNvPr id="18" name="Picture Placeholder 2">
            <a:extLst>
              <a:ext uri="{FF2B5EF4-FFF2-40B4-BE49-F238E27FC236}">
                <a16:creationId xmlns:a16="http://schemas.microsoft.com/office/drawing/2014/main" id="{304CEAB8-9EEB-214D-8C2F-EC98B2FCD0C0}"/>
              </a:ext>
            </a:extLst>
          </p:cNvPr>
          <p:cNvSpPr>
            <a:spLocks noGrp="1" noChangeAspect="1"/>
          </p:cNvSpPr>
          <p:nvPr>
            <p:ph type="pic" sz="quarter" idx="19"/>
          </p:nvPr>
        </p:nvSpPr>
        <p:spPr>
          <a:xfrm>
            <a:off x="6426706" y="4003260"/>
            <a:ext cx="1137600" cy="1137600"/>
          </a:xfrm>
          <a:prstGeom prst="ellipse">
            <a:avLst/>
          </a:prstGeom>
        </p:spPr>
        <p:txBody>
          <a:bodyPr anchor="ctr" anchorCtr="0">
            <a:normAutofit/>
          </a:bodyPr>
          <a:lstStyle>
            <a:lvl1pPr marL="0" indent="0" algn="ctr">
              <a:buNone/>
              <a:defRPr sz="1000"/>
            </a:lvl1pPr>
          </a:lstStyle>
          <a:p>
            <a:r>
              <a:rPr lang="en-US" dirty="0"/>
              <a:t>Click icon to add picture</a:t>
            </a:r>
            <a:endParaRPr lang="en-CA" dirty="0"/>
          </a:p>
        </p:txBody>
      </p:sp>
      <p:sp>
        <p:nvSpPr>
          <p:cNvPr id="22" name="Text Placeholder 16">
            <a:extLst>
              <a:ext uri="{FF2B5EF4-FFF2-40B4-BE49-F238E27FC236}">
                <a16:creationId xmlns:a16="http://schemas.microsoft.com/office/drawing/2014/main" id="{8207CBAE-5643-1B43-87D2-81EC2D696AF5}"/>
              </a:ext>
            </a:extLst>
          </p:cNvPr>
          <p:cNvSpPr>
            <a:spLocks noGrp="1"/>
          </p:cNvSpPr>
          <p:nvPr>
            <p:ph type="body" sz="quarter" idx="22"/>
          </p:nvPr>
        </p:nvSpPr>
        <p:spPr>
          <a:xfrm>
            <a:off x="7818981" y="4001717"/>
            <a:ext cx="3396416" cy="1751090"/>
          </a:xfrm>
        </p:spPr>
        <p:txBody>
          <a:bodyPr>
            <a:normAutofit/>
          </a:bodyPr>
          <a:lstStyle>
            <a:lvl1pPr marL="0" indent="0">
              <a:buNone/>
              <a:defRPr sz="1400"/>
            </a:lvl1pPr>
          </a:lstStyle>
          <a:p>
            <a:pPr lvl="0"/>
            <a:r>
              <a:rPr lang="en-US"/>
              <a:t>Click to edit Master text styles</a:t>
            </a:r>
          </a:p>
        </p:txBody>
      </p:sp>
      <p:sp>
        <p:nvSpPr>
          <p:cNvPr id="9" name="Date Placeholder 8">
            <a:extLst>
              <a:ext uri="{FF2B5EF4-FFF2-40B4-BE49-F238E27FC236}">
                <a16:creationId xmlns:a16="http://schemas.microsoft.com/office/drawing/2014/main" id="{0E27AD58-EFA1-834E-88C4-84A7D988F882}"/>
              </a:ext>
            </a:extLst>
          </p:cNvPr>
          <p:cNvSpPr>
            <a:spLocks noGrp="1"/>
          </p:cNvSpPr>
          <p:nvPr>
            <p:ph type="dt" sz="half" idx="10"/>
          </p:nvPr>
        </p:nvSpPr>
        <p:spPr/>
        <p:txBody>
          <a:bodyPr/>
          <a:lstStyle/>
          <a:p>
            <a:fld id="{A4A1BE50-3C46-434A-860D-C27D87407209}" type="datetime1">
              <a:rPr lang="en-CA" smtClean="0"/>
              <a:t>2025-10-08</a:t>
            </a:fld>
            <a:endParaRPr lang="en-CA" dirty="0"/>
          </a:p>
        </p:txBody>
      </p:sp>
      <p:sp>
        <p:nvSpPr>
          <p:cNvPr id="10" name="Footer Placeholder 9">
            <a:extLst>
              <a:ext uri="{FF2B5EF4-FFF2-40B4-BE49-F238E27FC236}">
                <a16:creationId xmlns:a16="http://schemas.microsoft.com/office/drawing/2014/main" id="{555A59F2-FBBD-D14D-A6E2-DA0D1A0A7DDB}"/>
              </a:ext>
            </a:extLst>
          </p:cNvPr>
          <p:cNvSpPr>
            <a:spLocks noGrp="1"/>
          </p:cNvSpPr>
          <p:nvPr>
            <p:ph type="ftr" sz="quarter" idx="11"/>
          </p:nvPr>
        </p:nvSpPr>
        <p:spPr/>
        <p:txBody>
          <a:bodyPr/>
          <a:lstStyle/>
          <a:p>
            <a:endParaRPr lang="en-CA" dirty="0"/>
          </a:p>
        </p:txBody>
      </p:sp>
      <p:cxnSp>
        <p:nvCxnSpPr>
          <p:cNvPr id="14" name="Straight Connector 13">
            <a:extLst>
              <a:ext uri="{FF2B5EF4-FFF2-40B4-BE49-F238E27FC236}">
                <a16:creationId xmlns:a16="http://schemas.microsoft.com/office/drawing/2014/main" id="{3B49D52E-6E64-424D-9315-C95FA7737A28}"/>
              </a:ext>
            </a:extLst>
          </p:cNvPr>
          <p:cNvCxnSpPr>
            <a:cxnSpLocks/>
          </p:cNvCxnSpPr>
          <p:nvPr userDrawn="1"/>
        </p:nvCxnSpPr>
        <p:spPr>
          <a:xfrm>
            <a:off x="774503" y="3695202"/>
            <a:ext cx="106429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1E9422-46C3-734C-A068-7F81B94FDCED}"/>
              </a:ext>
            </a:extLst>
          </p:cNvPr>
          <p:cNvCxnSpPr>
            <a:cxnSpLocks/>
          </p:cNvCxnSpPr>
          <p:nvPr userDrawn="1"/>
        </p:nvCxnSpPr>
        <p:spPr>
          <a:xfrm>
            <a:off x="6096000" y="1592263"/>
            <a:ext cx="0" cy="41724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9DF26E49-DD97-5E33-4895-B5FCF7A02F59}"/>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927540196"/>
      </p:ext>
    </p:extLst>
  </p:cSld>
  <p:clrMapOvr>
    <a:masterClrMapping/>
  </p:clrMapOvr>
  <p:extLst>
    <p:ext uri="{DCECCB84-F9BA-43D5-87BE-67443E8EF086}">
      <p15:sldGuideLst xmlns:p15="http://schemas.microsoft.com/office/powerpoint/2012/main">
        <p15:guide id="1" pos="3636">
          <p15:clr>
            <a:srgbClr val="FBAE40"/>
          </p15:clr>
        </p15:guide>
        <p15:guide id="2" pos="40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A5C6-B6D6-8F49-A809-D550B8736F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18DA6C-C939-9546-A4D3-4B92C47C894A}"/>
              </a:ext>
            </a:extLst>
          </p:cNvPr>
          <p:cNvSpPr>
            <a:spLocks noGrp="1"/>
          </p:cNvSpPr>
          <p:nvPr>
            <p:ph idx="1"/>
          </p:nvPr>
        </p:nvSpPr>
        <p:spPr>
          <a:xfrm>
            <a:off x="381000" y="1592263"/>
            <a:ext cx="6429371" cy="4176711"/>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5" name="Picture Placeholder 2">
            <a:extLst>
              <a:ext uri="{FF2B5EF4-FFF2-40B4-BE49-F238E27FC236}">
                <a16:creationId xmlns:a16="http://schemas.microsoft.com/office/drawing/2014/main" id="{AF07C545-E8A2-214D-B8EA-9AF78FC07C66}"/>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8774C250-6ABF-5A48-BB1A-4E56FF798463}"/>
              </a:ext>
            </a:extLst>
          </p:cNvPr>
          <p:cNvSpPr>
            <a:spLocks noGrp="1"/>
          </p:cNvSpPr>
          <p:nvPr>
            <p:ph type="body" idx="14" hasCustomPrompt="1"/>
          </p:nvPr>
        </p:nvSpPr>
        <p:spPr>
          <a:xfrm>
            <a:off x="7761326" y="2124222"/>
            <a:ext cx="3575050" cy="2598864"/>
          </a:xfrm>
        </p:spPr>
        <p:txBody>
          <a:bodyPr>
            <a:normAutofit/>
          </a:bodyPr>
          <a:lstStyle>
            <a:lvl1pPr marL="0" marR="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sz="2200" b="0" i="0">
                <a:latin typeface="Times" pitchFamily="2"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CA" dirty="0"/>
              <a:t>Click to add quote text</a:t>
            </a:r>
          </a:p>
        </p:txBody>
      </p:sp>
      <p:sp>
        <p:nvSpPr>
          <p:cNvPr id="12" name="Picture Placeholder 2">
            <a:extLst>
              <a:ext uri="{FF2B5EF4-FFF2-40B4-BE49-F238E27FC236}">
                <a16:creationId xmlns:a16="http://schemas.microsoft.com/office/drawing/2014/main" id="{91E674F5-064B-E443-8C56-1A475A6506A2}"/>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3" name="Text Placeholder 4">
            <a:extLst>
              <a:ext uri="{FF2B5EF4-FFF2-40B4-BE49-F238E27FC236}">
                <a16:creationId xmlns:a16="http://schemas.microsoft.com/office/drawing/2014/main" id="{C8D13537-522E-8546-9470-90870D36AA66}"/>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945AD138-30AA-0A47-B8AD-167AED96891C}"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cxnSp>
        <p:nvCxnSpPr>
          <p:cNvPr id="14" name="Straight Connector 13">
            <a:extLst>
              <a:ext uri="{FF2B5EF4-FFF2-40B4-BE49-F238E27FC236}">
                <a16:creationId xmlns:a16="http://schemas.microsoft.com/office/drawing/2014/main" id="{D1BCEB1A-B3C9-B94C-964C-8D029A6DC9D7}"/>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black background with blue text&#10;&#10;Description automatically generated">
            <a:extLst>
              <a:ext uri="{FF2B5EF4-FFF2-40B4-BE49-F238E27FC236}">
                <a16:creationId xmlns:a16="http://schemas.microsoft.com/office/drawing/2014/main" id="{70691511-9B0B-B345-4CA6-52DC798D6214}"/>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76309416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5E865F-085B-0A47-9D78-027AE2DF844F}"/>
              </a:ext>
            </a:extLst>
          </p:cNvPr>
          <p:cNvSpPr/>
          <p:nvPr userDrawn="1"/>
        </p:nvSpPr>
        <p:spPr>
          <a:xfrm flipV="1">
            <a:off x="-1" y="0"/>
            <a:ext cx="12191999" cy="6858000"/>
          </a:xfrm>
          <a:prstGeom prst="rect">
            <a:avLst/>
          </a:prstGeom>
          <a:solidFill>
            <a:schemeClr val="bg1">
              <a:alpha val="3006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E21DA480-4620-6048-BF66-75E772721E1B}"/>
              </a:ext>
            </a:extLst>
          </p:cNvPr>
          <p:cNvSpPr>
            <a:spLocks noGrp="1"/>
          </p:cNvSpPr>
          <p:nvPr>
            <p:ph type="ctrTitle" hasCustomPrompt="1"/>
          </p:nvPr>
        </p:nvSpPr>
        <p:spPr>
          <a:xfrm>
            <a:off x="1808163" y="441325"/>
            <a:ext cx="8572500" cy="645253"/>
          </a:xfrm>
        </p:spPr>
        <p:txBody>
          <a:bodyPr anchor="b" anchorCtr="0">
            <a:normAutofit/>
          </a:bodyPr>
          <a:lstStyle>
            <a:lvl1pPr algn="ctr">
              <a:defRPr sz="2200">
                <a:solidFill>
                  <a:schemeClr val="tx1"/>
                </a:solidFill>
              </a:defRPr>
            </a:lvl1pPr>
          </a:lstStyle>
          <a:p>
            <a:r>
              <a:rPr lang="en-CA" dirty="0"/>
              <a:t>Presentation Title</a:t>
            </a:r>
          </a:p>
        </p:txBody>
      </p:sp>
      <p:sp>
        <p:nvSpPr>
          <p:cNvPr id="9" name="Date Placeholder 3">
            <a:extLst>
              <a:ext uri="{FF2B5EF4-FFF2-40B4-BE49-F238E27FC236}">
                <a16:creationId xmlns:a16="http://schemas.microsoft.com/office/drawing/2014/main" id="{7ECF3DFD-68AC-A24D-8035-BEEAC846726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3958FF6-D0ED-2B4D-9DA0-4818BA59518A}" type="datetime1">
              <a:rPr lang="en-CA" smtClean="0"/>
              <a:t>2025-10-08</a:t>
            </a:fld>
            <a:endParaRPr lang="en-CA" dirty="0"/>
          </a:p>
        </p:txBody>
      </p:sp>
      <p:sp>
        <p:nvSpPr>
          <p:cNvPr id="10" name="Footer Placeholder 4">
            <a:extLst>
              <a:ext uri="{FF2B5EF4-FFF2-40B4-BE49-F238E27FC236}">
                <a16:creationId xmlns:a16="http://schemas.microsoft.com/office/drawing/2014/main" id="{EEBF229A-C120-C141-81E3-0E3933FF970E}"/>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1" name="Slide Number Placeholder 5">
            <a:extLst>
              <a:ext uri="{FF2B5EF4-FFF2-40B4-BE49-F238E27FC236}">
                <a16:creationId xmlns:a16="http://schemas.microsoft.com/office/drawing/2014/main" id="{54A72F33-1DDF-7E4C-A27F-B3AD6A894CA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
        <p:nvSpPr>
          <p:cNvPr id="15" name="Text Placeholder 2">
            <a:extLst>
              <a:ext uri="{FF2B5EF4-FFF2-40B4-BE49-F238E27FC236}">
                <a16:creationId xmlns:a16="http://schemas.microsoft.com/office/drawing/2014/main" id="{BDBAE5BA-798A-3E43-B9E1-17134A265AC5}"/>
              </a:ext>
            </a:extLst>
          </p:cNvPr>
          <p:cNvSpPr>
            <a:spLocks noGrp="1"/>
          </p:cNvSpPr>
          <p:nvPr>
            <p:ph type="body" sz="quarter" idx="13" hasCustomPrompt="1"/>
          </p:nvPr>
        </p:nvSpPr>
        <p:spPr>
          <a:xfrm>
            <a:off x="1808163" y="1086578"/>
            <a:ext cx="8572500" cy="485655"/>
          </a:xfrm>
        </p:spPr>
        <p:txBody>
          <a:bodyPr>
            <a:noAutofit/>
          </a:bodyPr>
          <a:lstStyle>
            <a:lvl1pPr marL="0" indent="0" algn="ctr">
              <a:lnSpc>
                <a:spcPct val="100000"/>
              </a:lnSpc>
              <a:spcBef>
                <a:spcPts val="0"/>
              </a:spcBef>
              <a:buNone/>
              <a:defRPr sz="1400">
                <a:solidFill>
                  <a:schemeClr val="tx1"/>
                </a:solidFill>
              </a:defRPr>
            </a:lvl1pPr>
          </a:lstStyle>
          <a:p>
            <a:r>
              <a:rPr lang="en-CA" dirty="0"/>
              <a:t>Presentation Subtitle or Date</a:t>
            </a:r>
          </a:p>
        </p:txBody>
      </p:sp>
      <p:pic>
        <p:nvPicPr>
          <p:cNvPr id="4" name="Picture 3" descr="A black background with white text&#10;&#10;Description automatically generated">
            <a:extLst>
              <a:ext uri="{FF2B5EF4-FFF2-40B4-BE49-F238E27FC236}">
                <a16:creationId xmlns:a16="http://schemas.microsoft.com/office/drawing/2014/main" id="{9AF099E0-D82C-1FFB-3430-D5AF35FE87D1}"/>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8874558"/>
      </p:ext>
    </p:extLst>
  </p:cSld>
  <p:clrMapOvr>
    <a:overrideClrMapping bg1="dk1" tx1="lt1" bg2="dk2" tx2="lt1"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ubhead with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D27-8C18-9747-95A9-63502B6FA4C0}"/>
              </a:ext>
            </a:extLst>
          </p:cNvPr>
          <p:cNvSpPr>
            <a:spLocks noGrp="1"/>
          </p:cNvSpPr>
          <p:nvPr>
            <p:ph type="title"/>
          </p:nvPr>
        </p:nvSpPr>
        <p:spPr/>
        <p:txBody>
          <a:bodyPr/>
          <a:lstStyle/>
          <a:p>
            <a:r>
              <a:rPr lang="en-US"/>
              <a:t>Click to edit Master title style</a:t>
            </a:r>
            <a:endParaRPr lang="en-CA"/>
          </a:p>
        </p:txBody>
      </p:sp>
      <p:sp>
        <p:nvSpPr>
          <p:cNvPr id="13" name="Text Placeholder 5">
            <a:extLst>
              <a:ext uri="{FF2B5EF4-FFF2-40B4-BE49-F238E27FC236}">
                <a16:creationId xmlns:a16="http://schemas.microsoft.com/office/drawing/2014/main" id="{2F561D16-DC5D-0F47-897D-2EA7DB066575}"/>
              </a:ext>
            </a:extLst>
          </p:cNvPr>
          <p:cNvSpPr>
            <a:spLocks noGrp="1"/>
          </p:cNvSpPr>
          <p:nvPr>
            <p:ph type="body" sz="quarter" idx="14"/>
          </p:nvPr>
        </p:nvSpPr>
        <p:spPr>
          <a:xfrm>
            <a:off x="381000" y="1592263"/>
            <a:ext cx="6429375" cy="377144"/>
          </a:xfrm>
        </p:spPr>
        <p:txBody>
          <a:bodyPr/>
          <a:lstStyle>
            <a:lvl1pPr marL="0" indent="0">
              <a:buNone/>
              <a:defRPr b="1">
                <a:solidFill>
                  <a:schemeClr val="accent2"/>
                </a:solidFill>
              </a:defRPr>
            </a:lvl1pPr>
            <a:lvl2pPr marL="457200" indent="0">
              <a:buNone/>
              <a:defRPr/>
            </a:lvl2pPr>
          </a:lstStyle>
          <a:p>
            <a:pPr lvl="0"/>
            <a:r>
              <a:rPr lang="en-US" dirty="0"/>
              <a:t>Click to edit Master text styles</a:t>
            </a:r>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idx="1"/>
          </p:nvPr>
        </p:nvSpPr>
        <p:spPr>
          <a:xfrm>
            <a:off x="381000" y="2145967"/>
            <a:ext cx="6429375" cy="3623008"/>
          </a:xfrm>
        </p:spPr>
        <p:txBody>
          <a:bodyPr/>
          <a:lstStyle>
            <a:lvl1pPr>
              <a:spcBef>
                <a:spcPts val="16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0" name="Picture Placeholder 2">
            <a:extLst>
              <a:ext uri="{FF2B5EF4-FFF2-40B4-BE49-F238E27FC236}">
                <a16:creationId xmlns:a16="http://schemas.microsoft.com/office/drawing/2014/main" id="{8557193E-D5A9-FA49-A4C2-C6B4E15CAC04}"/>
              </a:ext>
            </a:extLst>
          </p:cNvPr>
          <p:cNvSpPr>
            <a:spLocks noGrp="1"/>
          </p:cNvSpPr>
          <p:nvPr>
            <p:ph type="pic" sz="quarter" idx="16" hasCustomPrompt="1"/>
          </p:nvPr>
        </p:nvSpPr>
        <p:spPr>
          <a:xfrm>
            <a:off x="7840654" y="1596280"/>
            <a:ext cx="635047" cy="429087"/>
          </a:xfrm>
        </p:spPr>
        <p:txBody>
          <a:bodyPr wrap="square" anchor="ctr">
            <a:noAutofit/>
          </a:bodyPr>
          <a:lstStyle>
            <a:lvl1pPr marL="0" indent="0">
              <a:buNone/>
              <a:defRPr sz="600"/>
            </a:lvl1pPr>
          </a:lstStyle>
          <a:p>
            <a:r>
              <a:rPr lang="en-CA" dirty="0"/>
              <a:t>Add quote graphic here</a:t>
            </a:r>
          </a:p>
        </p:txBody>
      </p:sp>
      <p:sp>
        <p:nvSpPr>
          <p:cNvPr id="21" name="Content Placeholder 2">
            <a:extLst>
              <a:ext uri="{FF2B5EF4-FFF2-40B4-BE49-F238E27FC236}">
                <a16:creationId xmlns:a16="http://schemas.microsoft.com/office/drawing/2014/main" id="{B68C4A1E-2A3E-B54A-9B93-C3517E010AE7}"/>
              </a:ext>
            </a:extLst>
          </p:cNvPr>
          <p:cNvSpPr>
            <a:spLocks noGrp="1"/>
          </p:cNvSpPr>
          <p:nvPr>
            <p:ph type="body" idx="17" hasCustomPrompt="1"/>
          </p:nvPr>
        </p:nvSpPr>
        <p:spPr>
          <a:xfrm>
            <a:off x="7761326" y="2124222"/>
            <a:ext cx="3575050" cy="2598864"/>
          </a:xfrm>
        </p:spPr>
        <p:txBody>
          <a:bodyPr>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22" name="Picture Placeholder 2">
            <a:extLst>
              <a:ext uri="{FF2B5EF4-FFF2-40B4-BE49-F238E27FC236}">
                <a16:creationId xmlns:a16="http://schemas.microsoft.com/office/drawing/2014/main" id="{8AE9CCAC-0C72-8248-A5D1-62CA8FEABECC}"/>
              </a:ext>
            </a:extLst>
          </p:cNvPr>
          <p:cNvSpPr>
            <a:spLocks noGrp="1" noChangeAspect="1"/>
          </p:cNvSpPr>
          <p:nvPr>
            <p:ph type="pic" sz="quarter" idx="13" hasCustomPrompt="1"/>
          </p:nvPr>
        </p:nvSpPr>
        <p:spPr>
          <a:xfrm>
            <a:off x="7818016" y="488819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23" name="Text Placeholder 4">
            <a:extLst>
              <a:ext uri="{FF2B5EF4-FFF2-40B4-BE49-F238E27FC236}">
                <a16:creationId xmlns:a16="http://schemas.microsoft.com/office/drawing/2014/main" id="{9980DE37-E068-5C4A-B802-DF0BDF99AF48}"/>
              </a:ext>
            </a:extLst>
          </p:cNvPr>
          <p:cNvSpPr>
            <a:spLocks noGrp="1"/>
          </p:cNvSpPr>
          <p:nvPr>
            <p:ph type="body" sz="quarter" idx="15" hasCustomPrompt="1"/>
          </p:nvPr>
        </p:nvSpPr>
        <p:spPr>
          <a:xfrm>
            <a:off x="8772314" y="5077459"/>
            <a:ext cx="256406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34990978-52AC-B046-97A0-FAFF4E4B51C4}"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cxnSp>
        <p:nvCxnSpPr>
          <p:cNvPr id="18" name="Straight Connector 17">
            <a:extLst>
              <a:ext uri="{FF2B5EF4-FFF2-40B4-BE49-F238E27FC236}">
                <a16:creationId xmlns:a16="http://schemas.microsoft.com/office/drawing/2014/main" id="{603B8325-540B-6E4F-A47E-5BE09806C54F}"/>
              </a:ext>
            </a:extLst>
          </p:cNvPr>
          <p:cNvCxnSpPr>
            <a:cxnSpLocks/>
          </p:cNvCxnSpPr>
          <p:nvPr userDrawn="1"/>
        </p:nvCxnSpPr>
        <p:spPr>
          <a:xfrm>
            <a:off x="7524750" y="1592264"/>
            <a:ext cx="0" cy="4176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black background with blue text&#10;&#10;Description automatically generated">
            <a:extLst>
              <a:ext uri="{FF2B5EF4-FFF2-40B4-BE49-F238E27FC236}">
                <a16:creationId xmlns:a16="http://schemas.microsoft.com/office/drawing/2014/main" id="{D447B055-3F13-E954-837D-9129C4D2CB1C}"/>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8737291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 Photo, Gradient Overlay">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6EF4062-3E45-BE44-8031-CA76D9A4701D}"/>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hasCustomPrompt="1"/>
          </p:nvPr>
        </p:nvSpPr>
        <p:spPr>
          <a:xfrm>
            <a:off x="0" y="0"/>
            <a:ext cx="12192000" cy="6858000"/>
          </a:xfrm>
        </p:spPr>
        <p:txBody>
          <a:bodyPr/>
          <a:lstStyle>
            <a:lvl1pPr marL="0" indent="0">
              <a:buNone/>
              <a:defRPr>
                <a:highlight>
                  <a:srgbClr val="FF0000"/>
                </a:highlight>
              </a:defRPr>
            </a:lvl1pPr>
          </a:lstStyle>
          <a:p>
            <a:r>
              <a:rPr lang="en-US" dirty="0"/>
              <a:t>To change or insert the background image, you will need to access it by first moving the gradient block that is placed over the image (this gradient helps to ensure legibility of the quote). To move the gradient block, select it and shift the position so you can click on the picture icon in the center of the slide. After inserting the image, move the gradient block back to its original position. </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0" y="0"/>
            <a:ext cx="8239125" cy="6858000"/>
          </a:xfrm>
          <a:gradFill>
            <a:gsLst>
              <a:gs pos="100000">
                <a:schemeClr val="bg1">
                  <a:alpha val="0"/>
                </a:schemeClr>
              </a:gs>
              <a:gs pos="65000">
                <a:schemeClr val="bg1">
                  <a:alpha val="46074"/>
                </a:schemeClr>
              </a:gs>
            </a:gsLst>
            <a:lin ang="0" scaled="0"/>
          </a:gra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8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8" name="Date Placeholder 3">
            <a:extLst>
              <a:ext uri="{FF2B5EF4-FFF2-40B4-BE49-F238E27FC236}">
                <a16:creationId xmlns:a16="http://schemas.microsoft.com/office/drawing/2014/main" id="{CD953424-7352-F14E-98DA-56EFE40B0553}"/>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CEBB640-AFD7-DC42-B000-990844F3B1D3}" type="datetime1">
              <a:rPr lang="en-CA" smtClean="0"/>
              <a:t>2025-10-08</a:t>
            </a:fld>
            <a:endParaRPr lang="en-CA" dirty="0"/>
          </a:p>
        </p:txBody>
      </p:sp>
      <p:sp>
        <p:nvSpPr>
          <p:cNvPr id="19" name="Footer Placeholder 4">
            <a:extLst>
              <a:ext uri="{FF2B5EF4-FFF2-40B4-BE49-F238E27FC236}">
                <a16:creationId xmlns:a16="http://schemas.microsoft.com/office/drawing/2014/main" id="{43657A8E-6A99-D24C-8885-D01CADD95493}"/>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20" name="Slide Number Placeholder 5">
            <a:extLst>
              <a:ext uri="{FF2B5EF4-FFF2-40B4-BE49-F238E27FC236}">
                <a16:creationId xmlns:a16="http://schemas.microsoft.com/office/drawing/2014/main" id="{775B80B7-B507-8145-8DBD-857CAFE74D8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646097809"/>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 Photo, Dark Box">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14" name="Title 21">
            <a:extLst>
              <a:ext uri="{FF2B5EF4-FFF2-40B4-BE49-F238E27FC236}">
                <a16:creationId xmlns:a16="http://schemas.microsoft.com/office/drawing/2014/main" id="{42A0CCA8-0C1A-CE4E-8111-CB9CE02FC22A}"/>
              </a:ext>
            </a:extLst>
          </p:cNvPr>
          <p:cNvSpPr>
            <a:spLocks noGrp="1"/>
          </p:cNvSpPr>
          <p:nvPr>
            <p:ph type="title" hasCustomPrompt="1"/>
          </p:nvPr>
        </p:nvSpPr>
        <p:spPr>
          <a:xfrm>
            <a:off x="0" y="-527539"/>
            <a:ext cx="12192000" cy="513471"/>
          </a:xfrm>
        </p:spPr>
        <p:txBody>
          <a:bodyPr anchor="b">
            <a:noAutofit/>
          </a:bodyPr>
          <a:lstStyle>
            <a:lvl1pPr>
              <a:defRPr sz="1800">
                <a:solidFill>
                  <a:schemeClr val="bg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dirty="0"/>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2">
              <a:alpha val="95000"/>
            </a:schemeClr>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1" name="Date Placeholder 3">
            <a:extLst>
              <a:ext uri="{FF2B5EF4-FFF2-40B4-BE49-F238E27FC236}">
                <a16:creationId xmlns:a16="http://schemas.microsoft.com/office/drawing/2014/main" id="{A997FCAD-E718-4F4A-95DC-568DC7D1515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612DDD5-EE66-E446-8E65-0AD134A0D8FB}" type="datetime1">
              <a:rPr lang="en-CA" smtClean="0"/>
              <a:t>2025-10-08</a:t>
            </a:fld>
            <a:endParaRPr lang="en-CA" dirty="0"/>
          </a:p>
        </p:txBody>
      </p:sp>
      <p:sp>
        <p:nvSpPr>
          <p:cNvPr id="12" name="Footer Placeholder 4">
            <a:extLst>
              <a:ext uri="{FF2B5EF4-FFF2-40B4-BE49-F238E27FC236}">
                <a16:creationId xmlns:a16="http://schemas.microsoft.com/office/drawing/2014/main" id="{5A2C499F-AF7C-7745-A90D-D66D3088CC09}"/>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3" name="Slide Number Placeholder 5">
            <a:extLst>
              <a:ext uri="{FF2B5EF4-FFF2-40B4-BE49-F238E27FC236}">
                <a16:creationId xmlns:a16="http://schemas.microsoft.com/office/drawing/2014/main" id="{2797DF8F-A7DA-A649-B066-AF3F200344EE}"/>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960926517"/>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 Photo, Light Box">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72B287F2-1F1D-7646-9577-24C43117812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6" name="Picture Placeholder 5">
            <a:extLst>
              <a:ext uri="{FF2B5EF4-FFF2-40B4-BE49-F238E27FC236}">
                <a16:creationId xmlns:a16="http://schemas.microsoft.com/office/drawing/2014/main" id="{A2494D7B-7589-7748-8BD2-C2BA1C8C6546}"/>
              </a:ext>
            </a:extLst>
          </p:cNvPr>
          <p:cNvSpPr>
            <a:spLocks noGrp="1"/>
          </p:cNvSpPr>
          <p:nvPr>
            <p:ph type="pic" sz="quarter" idx="17"/>
          </p:nvPr>
        </p:nvSpPr>
        <p:spPr>
          <a:xfrm>
            <a:off x="0" y="0"/>
            <a:ext cx="12192000" cy="6858000"/>
          </a:xfrm>
        </p:spPr>
        <p:txBody>
          <a:bodyPr/>
          <a:lstStyle>
            <a:lvl1pPr marL="0" indent="0">
              <a:buNone/>
              <a:defRPr/>
            </a:lvl1pPr>
          </a:lstStyle>
          <a:p>
            <a:r>
              <a:rPr lang="en-US" dirty="0"/>
              <a:t>Click icon to add picture</a:t>
            </a:r>
          </a:p>
        </p:txBody>
      </p:sp>
      <p:sp>
        <p:nvSpPr>
          <p:cNvPr id="4" name="Text Placeholder 3">
            <a:extLst>
              <a:ext uri="{FF2B5EF4-FFF2-40B4-BE49-F238E27FC236}">
                <a16:creationId xmlns:a16="http://schemas.microsoft.com/office/drawing/2014/main" id="{ACBE36CE-0579-4F42-81E3-3A9D42CB63BE}"/>
              </a:ext>
            </a:extLst>
          </p:cNvPr>
          <p:cNvSpPr>
            <a:spLocks noGrp="1"/>
          </p:cNvSpPr>
          <p:nvPr>
            <p:ph type="body" sz="quarter" idx="16" hasCustomPrompt="1"/>
          </p:nvPr>
        </p:nvSpPr>
        <p:spPr>
          <a:xfrm>
            <a:off x="762000" y="1417637"/>
            <a:ext cx="4316412" cy="4022726"/>
          </a:xfrm>
          <a:solidFill>
            <a:schemeClr val="bg1"/>
          </a:solidFill>
          <a:ln w="0">
            <a:solidFill>
              <a:schemeClr val="bg1">
                <a:alpha val="0"/>
              </a:schemeClr>
            </a:solidFill>
          </a:ln>
        </p:spPr>
        <p:txBody>
          <a:bodyPr>
            <a:normAutofit/>
          </a:bodyPr>
          <a:lstStyle>
            <a:lvl1pPr marL="0" indent="0">
              <a:buNone/>
              <a:defRPr sz="100">
                <a:noFill/>
              </a:defRPr>
            </a:lvl1pPr>
            <a:lvl2pPr marL="457200" indent="0">
              <a:buNone/>
              <a:defRPr sz="100">
                <a:noFill/>
              </a:defRPr>
            </a:lvl2pPr>
            <a:lvl3pPr marL="914400" indent="0">
              <a:buNone/>
              <a:defRPr sz="100">
                <a:noFill/>
              </a:defRPr>
            </a:lvl3pPr>
            <a:lvl4pPr marL="1371600" indent="0">
              <a:buNone/>
              <a:defRPr sz="100">
                <a:noFill/>
              </a:defRPr>
            </a:lvl4pPr>
            <a:lvl5pPr marL="1828800" indent="0">
              <a:buNone/>
              <a:defRPr sz="100">
                <a:noFill/>
              </a:defRPr>
            </a:lvl5pPr>
          </a:lstStyle>
          <a:p>
            <a:pPr lvl="0"/>
            <a:r>
              <a:rPr lang="en-CA"/>
              <a:t> </a:t>
            </a:r>
          </a:p>
        </p:txBody>
      </p:sp>
      <p:sp>
        <p:nvSpPr>
          <p:cNvPr id="7" name="Picture Placeholder 2">
            <a:extLst>
              <a:ext uri="{FF2B5EF4-FFF2-40B4-BE49-F238E27FC236}">
                <a16:creationId xmlns:a16="http://schemas.microsoft.com/office/drawing/2014/main" id="{E107A325-34A1-A54C-B326-42F71C84FA67}"/>
              </a:ext>
            </a:extLst>
          </p:cNvPr>
          <p:cNvSpPr>
            <a:spLocks noGrp="1"/>
          </p:cNvSpPr>
          <p:nvPr>
            <p:ph type="pic" sz="quarter" idx="15" hasCustomPrompt="1"/>
          </p:nvPr>
        </p:nvSpPr>
        <p:spPr>
          <a:xfrm>
            <a:off x="1031866" y="1667452"/>
            <a:ext cx="635047" cy="429087"/>
          </a:xfrm>
        </p:spPr>
        <p:txBody>
          <a:bodyPr wrap="square" anchor="ctr">
            <a:noAutofit/>
          </a:bodyPr>
          <a:lstStyle>
            <a:lvl1pPr marL="0" indent="0">
              <a:buNone/>
              <a:defRPr sz="600"/>
            </a:lvl1pPr>
          </a:lstStyle>
          <a:p>
            <a:r>
              <a:rPr lang="en-CA" dirty="0"/>
              <a:t>Add quote graphic here</a:t>
            </a:r>
          </a:p>
        </p:txBody>
      </p:sp>
      <p:sp>
        <p:nvSpPr>
          <p:cNvPr id="8" name="Content Placeholder 2">
            <a:extLst>
              <a:ext uri="{FF2B5EF4-FFF2-40B4-BE49-F238E27FC236}">
                <a16:creationId xmlns:a16="http://schemas.microsoft.com/office/drawing/2014/main" id="{D972FBA6-36B1-C743-8424-97C9843B8894}"/>
              </a:ext>
            </a:extLst>
          </p:cNvPr>
          <p:cNvSpPr>
            <a:spLocks noGrp="1"/>
          </p:cNvSpPr>
          <p:nvPr>
            <p:ph type="body" idx="1" hasCustomPrompt="1"/>
          </p:nvPr>
        </p:nvSpPr>
        <p:spPr>
          <a:xfrm>
            <a:off x="925550" y="2157131"/>
            <a:ext cx="3795132" cy="2266101"/>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9" name="Picture Placeholder 2">
            <a:extLst>
              <a:ext uri="{FF2B5EF4-FFF2-40B4-BE49-F238E27FC236}">
                <a16:creationId xmlns:a16="http://schemas.microsoft.com/office/drawing/2014/main" id="{B9320892-3491-8649-85E9-A1BA284BC15C}"/>
              </a:ext>
            </a:extLst>
          </p:cNvPr>
          <p:cNvSpPr>
            <a:spLocks noGrp="1" noChangeAspect="1"/>
          </p:cNvSpPr>
          <p:nvPr>
            <p:ph type="pic" sz="quarter" idx="13" hasCustomPrompt="1"/>
          </p:nvPr>
        </p:nvSpPr>
        <p:spPr>
          <a:xfrm>
            <a:off x="1037060" y="442323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F9455CA0-65C1-3646-8F28-E9ED4ECEA4C4}"/>
              </a:ext>
            </a:extLst>
          </p:cNvPr>
          <p:cNvSpPr>
            <a:spLocks noGrp="1"/>
          </p:cNvSpPr>
          <p:nvPr>
            <p:ph type="body" sz="quarter" idx="14" hasCustomPrompt="1"/>
          </p:nvPr>
        </p:nvSpPr>
        <p:spPr>
          <a:xfrm>
            <a:off x="1984378" y="4592142"/>
            <a:ext cx="2803212"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10" name="Date Placeholder 3">
            <a:extLst>
              <a:ext uri="{FF2B5EF4-FFF2-40B4-BE49-F238E27FC236}">
                <a16:creationId xmlns:a16="http://schemas.microsoft.com/office/drawing/2014/main" id="{01684734-1509-7E44-A078-09DDA3D8EA07}"/>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AD898DEA-DA6B-EB46-8B23-14C37EE46E93}" type="datetime1">
              <a:rPr lang="en-CA" smtClean="0"/>
              <a:t>2025-10-08</a:t>
            </a:fld>
            <a:endParaRPr lang="en-CA" dirty="0"/>
          </a:p>
        </p:txBody>
      </p:sp>
      <p:sp>
        <p:nvSpPr>
          <p:cNvPr id="11" name="Footer Placeholder 4">
            <a:extLst>
              <a:ext uri="{FF2B5EF4-FFF2-40B4-BE49-F238E27FC236}">
                <a16:creationId xmlns:a16="http://schemas.microsoft.com/office/drawing/2014/main" id="{20B57C5F-48F9-BD4A-9AC2-9A26E10386D1}"/>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2" name="Slide Number Placeholder 5">
            <a:extLst>
              <a:ext uri="{FF2B5EF4-FFF2-40B4-BE49-F238E27FC236}">
                <a16:creationId xmlns:a16="http://schemas.microsoft.com/office/drawing/2014/main" id="{7F9E328D-9FE1-2D40-B5F2-401DF0D4BFA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6027646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Caret Center">
    <p:spTree>
      <p:nvGrpSpPr>
        <p:cNvPr id="1" name=""/>
        <p:cNvGrpSpPr/>
        <p:nvPr/>
      </p:nvGrpSpPr>
      <p:grpSpPr>
        <a:xfrm>
          <a:off x="0" y="0"/>
          <a:ext cx="0" cy="0"/>
          <a:chOff x="0" y="0"/>
          <a:chExt cx="0" cy="0"/>
        </a:xfrm>
      </p:grpSpPr>
      <p:sp>
        <p:nvSpPr>
          <p:cNvPr id="13" name="Title 21">
            <a:extLst>
              <a:ext uri="{FF2B5EF4-FFF2-40B4-BE49-F238E27FC236}">
                <a16:creationId xmlns:a16="http://schemas.microsoft.com/office/drawing/2014/main" id="{96CB9824-D180-3B45-BCF0-C585AA3036DA}"/>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Content Placeholder 2">
            <a:extLst>
              <a:ext uri="{FF2B5EF4-FFF2-40B4-BE49-F238E27FC236}">
                <a16:creationId xmlns:a16="http://schemas.microsoft.com/office/drawing/2014/main" id="{21C89225-E2D1-5B44-B072-A7ABD14D52F0}"/>
              </a:ext>
            </a:extLst>
          </p:cNvPr>
          <p:cNvSpPr>
            <a:spLocks noGrp="1"/>
          </p:cNvSpPr>
          <p:nvPr>
            <p:ph type="body" idx="1" hasCustomPrompt="1"/>
          </p:nvPr>
        </p:nvSpPr>
        <p:spPr>
          <a:xfrm>
            <a:off x="2540908" y="1628775"/>
            <a:ext cx="7110184" cy="2386283"/>
          </a:xfrm>
        </p:spPr>
        <p:txBody>
          <a:bodyPr anchor="ctr" anchorCtr="0">
            <a:normAutofit/>
          </a:bodyPr>
          <a:lstStyle>
            <a:lvl1pPr marL="0" indent="0" algn="ctr">
              <a:lnSpc>
                <a:spcPct val="100000"/>
              </a:lnSpc>
              <a:spcBef>
                <a:spcPts val="1600"/>
              </a:spcBef>
              <a:buNone/>
              <a:defRPr sz="2200" b="0" i="0">
                <a:latin typeface="Times" pitchFamily="2" charset="0"/>
              </a:defRPr>
            </a:lvl1pPr>
          </a:lstStyle>
          <a:p>
            <a:pPr lvl="0"/>
            <a:r>
              <a:rPr lang="en-CA" dirty="0"/>
              <a:t>Click to add quote text</a:t>
            </a:r>
          </a:p>
        </p:txBody>
      </p:sp>
      <p:sp>
        <p:nvSpPr>
          <p:cNvPr id="3" name="Picture Placeholder 2">
            <a:extLst>
              <a:ext uri="{FF2B5EF4-FFF2-40B4-BE49-F238E27FC236}">
                <a16:creationId xmlns:a16="http://schemas.microsoft.com/office/drawing/2014/main" id="{D997E6A2-C6E8-454B-9B1F-479B38514FDF}"/>
              </a:ext>
            </a:extLst>
          </p:cNvPr>
          <p:cNvSpPr>
            <a:spLocks noGrp="1" noChangeAspect="1"/>
          </p:cNvSpPr>
          <p:nvPr>
            <p:ph type="pic" sz="quarter" idx="13" hasCustomPrompt="1"/>
          </p:nvPr>
        </p:nvSpPr>
        <p:spPr>
          <a:xfrm>
            <a:off x="5682000" y="4023185"/>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5" name="Text Placeholder 4">
            <a:extLst>
              <a:ext uri="{FF2B5EF4-FFF2-40B4-BE49-F238E27FC236}">
                <a16:creationId xmlns:a16="http://schemas.microsoft.com/office/drawing/2014/main" id="{383D3051-3807-524C-BA10-05C263A690AC}"/>
              </a:ext>
            </a:extLst>
          </p:cNvPr>
          <p:cNvSpPr>
            <a:spLocks noGrp="1"/>
          </p:cNvSpPr>
          <p:nvPr>
            <p:ph type="body" sz="quarter" idx="14" hasCustomPrompt="1"/>
          </p:nvPr>
        </p:nvSpPr>
        <p:spPr>
          <a:xfrm>
            <a:off x="2540908" y="4937134"/>
            <a:ext cx="7110184" cy="691515"/>
          </a:xfrm>
        </p:spPr>
        <p:txBody>
          <a:bodyPr>
            <a:normAutofit/>
          </a:bodyPr>
          <a:lstStyle>
            <a:lvl1pPr marL="0" indent="0" algn="ctr">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CD907DBB-F883-8744-8E5B-DAD1898CEB39}"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4" name="Picture 3" descr="A black background with blue text&#10;&#10;Description automatically generated">
            <a:extLst>
              <a:ext uri="{FF2B5EF4-FFF2-40B4-BE49-F238E27FC236}">
                <a16:creationId xmlns:a16="http://schemas.microsoft.com/office/drawing/2014/main" id="{A357C2FB-10C6-1ADA-21BA-CBE0FA0EEB2D}"/>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19225470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Caret Outline">
    <p:spTree>
      <p:nvGrpSpPr>
        <p:cNvPr id="1" name=""/>
        <p:cNvGrpSpPr/>
        <p:nvPr/>
      </p:nvGrpSpPr>
      <p:grpSpPr>
        <a:xfrm>
          <a:off x="0" y="0"/>
          <a:ext cx="0" cy="0"/>
          <a:chOff x="0" y="0"/>
          <a:chExt cx="0" cy="0"/>
        </a:xfrm>
      </p:grpSpPr>
      <p:sp>
        <p:nvSpPr>
          <p:cNvPr id="18" name="Title 21">
            <a:extLst>
              <a:ext uri="{FF2B5EF4-FFF2-40B4-BE49-F238E27FC236}">
                <a16:creationId xmlns:a16="http://schemas.microsoft.com/office/drawing/2014/main" id="{18DB0B79-3686-D644-A3EF-C076F083A46B}"/>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4" name="Picture Placeholder 2">
            <a:extLst>
              <a:ext uri="{FF2B5EF4-FFF2-40B4-BE49-F238E27FC236}">
                <a16:creationId xmlns:a16="http://schemas.microsoft.com/office/drawing/2014/main" id="{0E6DD0F2-DAD6-B143-B424-A51285AB6EA0}"/>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15" name="Content Placeholder 2">
            <a:extLst>
              <a:ext uri="{FF2B5EF4-FFF2-40B4-BE49-F238E27FC236}">
                <a16:creationId xmlns:a16="http://schemas.microsoft.com/office/drawing/2014/main" id="{3B85C700-D09B-1341-9627-A8A0D1B7AE67}"/>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6" name="Picture Placeholder 2">
            <a:extLst>
              <a:ext uri="{FF2B5EF4-FFF2-40B4-BE49-F238E27FC236}">
                <a16:creationId xmlns:a16="http://schemas.microsoft.com/office/drawing/2014/main" id="{31C5FF50-A4C5-B14B-9D56-D5CBA27F0BF8}"/>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7" name="Text Placeholder 4">
            <a:extLst>
              <a:ext uri="{FF2B5EF4-FFF2-40B4-BE49-F238E27FC236}">
                <a16:creationId xmlns:a16="http://schemas.microsoft.com/office/drawing/2014/main" id="{A244E745-CA21-514D-B1CC-FBD53E0600B5}"/>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a:t>First Name Last Name</a:t>
            </a:r>
            <a:br>
              <a:rPr lang="en-CA"/>
            </a:br>
            <a:r>
              <a:rPr lang="en-CA"/>
              <a:t>Title</a:t>
            </a:r>
          </a:p>
        </p:txBody>
      </p:sp>
      <p:pic>
        <p:nvPicPr>
          <p:cNvPr id="13" name="Picture 12">
            <a:extLst>
              <a:ext uri="{FF2B5EF4-FFF2-40B4-BE49-F238E27FC236}">
                <a16:creationId xmlns:a16="http://schemas.microsoft.com/office/drawing/2014/main" id="{6504C069-273A-4F44-998A-E47B4AD126E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820" t="-3413" r="29666" b="7896"/>
          <a:stretch/>
        </p:blipFill>
        <p:spPr>
          <a:xfrm>
            <a:off x="3948051" y="1111346"/>
            <a:ext cx="8243949" cy="5746654"/>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F0BBA188-7DE9-E74A-A729-F4947148E915}"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3" name="Picture 2" descr="A black background with blue text&#10;&#10;Description automatically generated">
            <a:extLst>
              <a:ext uri="{FF2B5EF4-FFF2-40B4-BE49-F238E27FC236}">
                <a16:creationId xmlns:a16="http://schemas.microsoft.com/office/drawing/2014/main" id="{F02FBE67-9D03-F7F3-1A8D-458E4605B415}"/>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184800831"/>
      </p:ext>
    </p:extLst>
  </p:cSld>
  <p:clrMapOvr>
    <a:masterClrMapping/>
  </p:clrMapOvr>
  <p:extLst>
    <p:ext uri="{DCECCB84-F9BA-43D5-87BE-67443E8EF086}">
      <p15:sldGuideLst xmlns:p15="http://schemas.microsoft.com/office/powerpoint/2012/main">
        <p15:guide id="3" pos="4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Caret Solid">
    <p:spTree>
      <p:nvGrpSpPr>
        <p:cNvPr id="1" name=""/>
        <p:cNvGrpSpPr/>
        <p:nvPr/>
      </p:nvGrpSpPr>
      <p:grpSpPr>
        <a:xfrm>
          <a:off x="0" y="0"/>
          <a:ext cx="0" cy="0"/>
          <a:chOff x="0" y="0"/>
          <a:chExt cx="0" cy="0"/>
        </a:xfrm>
      </p:grpSpPr>
      <p:sp>
        <p:nvSpPr>
          <p:cNvPr id="20" name="Title 21">
            <a:extLst>
              <a:ext uri="{FF2B5EF4-FFF2-40B4-BE49-F238E27FC236}">
                <a16:creationId xmlns:a16="http://schemas.microsoft.com/office/drawing/2014/main" id="{76B63AED-8803-184C-884D-1CBBBC81E2A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2" name="Picture Placeholder 2">
            <a:extLst>
              <a:ext uri="{FF2B5EF4-FFF2-40B4-BE49-F238E27FC236}">
                <a16:creationId xmlns:a16="http://schemas.microsoft.com/office/drawing/2014/main" id="{D3697183-5994-924B-B7EB-809F7D7CED19}"/>
              </a:ext>
            </a:extLst>
          </p:cNvPr>
          <p:cNvSpPr>
            <a:spLocks noGrp="1"/>
          </p:cNvSpPr>
          <p:nvPr>
            <p:ph type="pic" sz="quarter" idx="15" hasCustomPrompt="1"/>
          </p:nvPr>
        </p:nvSpPr>
        <p:spPr>
          <a:xfrm>
            <a:off x="868316" y="1056391"/>
            <a:ext cx="635047" cy="429087"/>
          </a:xfrm>
        </p:spPr>
        <p:txBody>
          <a:bodyPr wrap="square" anchor="ctr">
            <a:noAutofit/>
          </a:bodyPr>
          <a:lstStyle>
            <a:lvl1pPr marL="0" indent="0">
              <a:buNone/>
              <a:defRPr sz="600"/>
            </a:lvl1pPr>
          </a:lstStyle>
          <a:p>
            <a:r>
              <a:rPr lang="en-CA" dirty="0"/>
              <a:t>Add quote graphic here</a:t>
            </a:r>
          </a:p>
        </p:txBody>
      </p:sp>
      <p:sp>
        <p:nvSpPr>
          <p:cNvPr id="14" name="Content Placeholder 2">
            <a:extLst>
              <a:ext uri="{FF2B5EF4-FFF2-40B4-BE49-F238E27FC236}">
                <a16:creationId xmlns:a16="http://schemas.microsoft.com/office/drawing/2014/main" id="{DA1902DA-7050-A846-BADD-F38E153E793A}"/>
              </a:ext>
            </a:extLst>
          </p:cNvPr>
          <p:cNvSpPr>
            <a:spLocks noGrp="1"/>
          </p:cNvSpPr>
          <p:nvPr>
            <p:ph type="body" idx="1" hasCustomPrompt="1"/>
          </p:nvPr>
        </p:nvSpPr>
        <p:spPr>
          <a:xfrm>
            <a:off x="762000" y="1590675"/>
            <a:ext cx="5029200" cy="2238379"/>
          </a:xfrm>
          <a:noFill/>
        </p:spPr>
        <p:txBody>
          <a:bodyPr lIns="91440" tIns="45720" rIns="91440">
            <a:normAutofit/>
          </a:bodyPr>
          <a:lstStyle>
            <a:lvl1pPr marL="0" indent="0">
              <a:lnSpc>
                <a:spcPct val="100000"/>
              </a:lnSpc>
              <a:spcBef>
                <a:spcPts val="1600"/>
              </a:spcBef>
              <a:buNone/>
              <a:defRPr sz="2200" b="0" i="0">
                <a:latin typeface="Times" pitchFamily="2" charset="0"/>
              </a:defRPr>
            </a:lvl1pPr>
          </a:lstStyle>
          <a:p>
            <a:pPr lvl="0"/>
            <a:r>
              <a:rPr lang="en-CA" dirty="0"/>
              <a:t>Click to add quote text</a:t>
            </a:r>
          </a:p>
        </p:txBody>
      </p:sp>
      <p:sp>
        <p:nvSpPr>
          <p:cNvPr id="18" name="Picture Placeholder 2">
            <a:extLst>
              <a:ext uri="{FF2B5EF4-FFF2-40B4-BE49-F238E27FC236}">
                <a16:creationId xmlns:a16="http://schemas.microsoft.com/office/drawing/2014/main" id="{CC557041-3D93-7F4A-A593-BCE75219AF23}"/>
              </a:ext>
            </a:extLst>
          </p:cNvPr>
          <p:cNvSpPr>
            <a:spLocks noGrp="1" noChangeAspect="1"/>
          </p:cNvSpPr>
          <p:nvPr>
            <p:ph type="pic" sz="quarter" idx="13" hasCustomPrompt="1"/>
          </p:nvPr>
        </p:nvSpPr>
        <p:spPr>
          <a:xfrm>
            <a:off x="873510" y="3979812"/>
            <a:ext cx="828000" cy="828000"/>
          </a:xfrm>
          <a:prstGeom prst="ellipse">
            <a:avLst/>
          </a:prstGeom>
        </p:spPr>
        <p:txBody>
          <a:bodyPr lIns="0" tIns="0" rIns="0" bIns="0" anchor="ctr" anchorCtr="0">
            <a:normAutofit/>
          </a:bodyPr>
          <a:lstStyle>
            <a:lvl1pPr marL="0" indent="0" algn="ctr">
              <a:buNone/>
              <a:defRPr sz="900"/>
            </a:lvl1pPr>
          </a:lstStyle>
          <a:p>
            <a:r>
              <a:rPr lang="en-CA" dirty="0"/>
              <a:t>Add headshot here</a:t>
            </a:r>
          </a:p>
        </p:txBody>
      </p:sp>
      <p:sp>
        <p:nvSpPr>
          <p:cNvPr id="19" name="Text Placeholder 4">
            <a:extLst>
              <a:ext uri="{FF2B5EF4-FFF2-40B4-BE49-F238E27FC236}">
                <a16:creationId xmlns:a16="http://schemas.microsoft.com/office/drawing/2014/main" id="{7039416B-DEE1-D643-9E4B-6B8453B7753B}"/>
              </a:ext>
            </a:extLst>
          </p:cNvPr>
          <p:cNvSpPr>
            <a:spLocks noGrp="1"/>
          </p:cNvSpPr>
          <p:nvPr>
            <p:ph type="body" sz="quarter" idx="14" hasCustomPrompt="1"/>
          </p:nvPr>
        </p:nvSpPr>
        <p:spPr>
          <a:xfrm>
            <a:off x="1820827" y="4148722"/>
            <a:ext cx="3970373" cy="691515"/>
          </a:xfrm>
        </p:spPr>
        <p:txBody>
          <a:bodyPr>
            <a:normAutofit/>
          </a:bodyPr>
          <a:lstStyle>
            <a:lvl1pPr marL="0" indent="0">
              <a:spcBef>
                <a:spcPts val="0"/>
              </a:spcBef>
              <a:buNone/>
              <a:defRPr sz="1200" b="0"/>
            </a:lvl1pPr>
            <a:lvl2pPr marL="6350" indent="0">
              <a:spcBef>
                <a:spcPts val="0"/>
              </a:spcBef>
              <a:buNone/>
              <a:tabLst/>
              <a:defRPr sz="1200"/>
            </a:lvl2pPr>
          </a:lstStyle>
          <a:p>
            <a:pPr lvl="0"/>
            <a:r>
              <a:rPr lang="en-CA" dirty="0"/>
              <a:t>First Name Last Name</a:t>
            </a:r>
            <a:br>
              <a:rPr lang="en-CA" dirty="0"/>
            </a:br>
            <a:r>
              <a:rPr lang="en-CA" dirty="0"/>
              <a:t>Title</a:t>
            </a:r>
          </a:p>
        </p:txBody>
      </p:sp>
      <p:pic>
        <p:nvPicPr>
          <p:cNvPr id="13" name="Picture 12">
            <a:extLst>
              <a:ext uri="{FF2B5EF4-FFF2-40B4-BE49-F238E27FC236}">
                <a16:creationId xmlns:a16="http://schemas.microsoft.com/office/drawing/2014/main" id="{F96D9D7E-EB46-9841-B85B-B38EFB95E948}"/>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l="-3644" t="-25966" r="27535" b="151"/>
          <a:stretch/>
        </p:blipFill>
        <p:spPr>
          <a:xfrm>
            <a:off x="3894820" y="0"/>
            <a:ext cx="8297180" cy="6858000"/>
          </a:xfrm>
          <a:prstGeom prst="rect">
            <a:avLst/>
          </a:prstGeom>
        </p:spPr>
      </p:pic>
      <p:sp>
        <p:nvSpPr>
          <p:cNvPr id="9" name="Date Placeholder 8">
            <a:extLst>
              <a:ext uri="{FF2B5EF4-FFF2-40B4-BE49-F238E27FC236}">
                <a16:creationId xmlns:a16="http://schemas.microsoft.com/office/drawing/2014/main" id="{ED3ADAE4-81A6-A640-8EA4-DDF893E803D9}"/>
              </a:ext>
            </a:extLst>
          </p:cNvPr>
          <p:cNvSpPr>
            <a:spLocks noGrp="1"/>
          </p:cNvSpPr>
          <p:nvPr>
            <p:ph type="dt" sz="half" idx="10"/>
          </p:nvPr>
        </p:nvSpPr>
        <p:spPr/>
        <p:txBody>
          <a:bodyPr/>
          <a:lstStyle/>
          <a:p>
            <a:fld id="{4FE2773E-DFB3-194C-AE32-75EF3CE7EC69}" type="datetime1">
              <a:rPr lang="en-CA" smtClean="0"/>
              <a:t>2025-10-08</a:t>
            </a:fld>
            <a:endParaRPr lang="en-CA" dirty="0"/>
          </a:p>
        </p:txBody>
      </p:sp>
      <p:sp>
        <p:nvSpPr>
          <p:cNvPr id="10" name="Footer Placeholder 9">
            <a:extLst>
              <a:ext uri="{FF2B5EF4-FFF2-40B4-BE49-F238E27FC236}">
                <a16:creationId xmlns:a16="http://schemas.microsoft.com/office/drawing/2014/main" id="{A6289A60-ECF2-FD44-8635-5921A726EA7E}"/>
              </a:ext>
            </a:extLst>
          </p:cNvPr>
          <p:cNvSpPr>
            <a:spLocks noGrp="1"/>
          </p:cNvSpPr>
          <p:nvPr>
            <p:ph type="ftr" sz="quarter" idx="11"/>
          </p:nvPr>
        </p:nvSpPr>
        <p:spPr/>
        <p:txBody>
          <a:bodyPr/>
          <a:lstStyle/>
          <a:p>
            <a:endParaRPr lang="en-CA" dirty="0"/>
          </a:p>
        </p:txBody>
      </p:sp>
      <p:pic>
        <p:nvPicPr>
          <p:cNvPr id="3" name="Picture 2" descr="A black background with blue text&#10;&#10;Description automatically generated">
            <a:extLst>
              <a:ext uri="{FF2B5EF4-FFF2-40B4-BE49-F238E27FC236}">
                <a16:creationId xmlns:a16="http://schemas.microsoft.com/office/drawing/2014/main" id="{DF5E5DDE-1F9F-252B-BA81-43DEC384D461}"/>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899796070"/>
      </p:ext>
    </p:extLst>
  </p:cSld>
  <p:clrMapOvr>
    <a:masterClrMapping/>
  </p:clrMapOvr>
  <p:extLst>
    <p:ext uri="{DCECCB84-F9BA-43D5-87BE-67443E8EF086}">
      <p15:sldGuideLst xmlns:p15="http://schemas.microsoft.com/office/powerpoint/2012/main">
        <p15:guide id="2" pos="4203">
          <p15:clr>
            <a:srgbClr val="FBAE40"/>
          </p15:clr>
        </p15:guide>
        <p15:guide id="3" pos="48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3-Pictur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B39C-01F5-B242-8776-B26D354AA1AE}"/>
              </a:ext>
            </a:extLst>
          </p:cNvPr>
          <p:cNvSpPr>
            <a:spLocks noGrp="1"/>
          </p:cNvSpPr>
          <p:nvPr>
            <p:ph type="title"/>
          </p:nvPr>
        </p:nvSpPr>
        <p:spPr/>
        <p:txBody>
          <a:bodyPr/>
          <a:lstStyle/>
          <a:p>
            <a:r>
              <a:rPr lang="en-US"/>
              <a:t>Click to edit Master title style</a:t>
            </a:r>
            <a:endParaRPr lang="en-CA"/>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1001" y="1592265"/>
            <a:ext cx="6975474" cy="4905736"/>
          </a:xfrm>
        </p:spPr>
        <p:txBody>
          <a:bodyPr/>
          <a:lstStyle>
            <a:lvl1pPr marL="0" indent="0">
              <a:buNone/>
              <a:defRPr/>
            </a:lvl1pPr>
          </a:lstStyle>
          <a:p>
            <a:r>
              <a:rPr lang="en-US" dirty="0"/>
              <a:t>Click icon to add picture</a:t>
            </a:r>
            <a:endParaRPr lang="en-CA" dirty="0"/>
          </a:p>
        </p:txBody>
      </p:sp>
      <p:sp>
        <p:nvSpPr>
          <p:cNvPr id="13" name="Picture Placeholder 2">
            <a:extLst>
              <a:ext uri="{FF2B5EF4-FFF2-40B4-BE49-F238E27FC236}">
                <a16:creationId xmlns:a16="http://schemas.microsoft.com/office/drawing/2014/main" id="{D9138B82-0DB9-8A4F-B70E-D4F5116B8A98}"/>
              </a:ext>
            </a:extLst>
          </p:cNvPr>
          <p:cNvSpPr>
            <a:spLocks noGrp="1"/>
          </p:cNvSpPr>
          <p:nvPr>
            <p:ph type="pic" sz="quarter" idx="16"/>
          </p:nvPr>
        </p:nvSpPr>
        <p:spPr>
          <a:xfrm>
            <a:off x="7493961" y="1592264"/>
            <a:ext cx="4317038" cy="2384124"/>
          </a:xfrm>
        </p:spPr>
        <p:txBody>
          <a:bodyPr/>
          <a:lstStyle>
            <a:lvl1pPr marL="0" indent="0">
              <a:buNone/>
              <a:defRPr/>
            </a:lvl1pPr>
          </a:lstStyle>
          <a:p>
            <a:r>
              <a:rPr lang="en-US" dirty="0"/>
              <a:t>Click icon to add picture</a:t>
            </a:r>
            <a:endParaRPr lang="en-CA" dirty="0"/>
          </a:p>
        </p:txBody>
      </p:sp>
      <p:sp>
        <p:nvSpPr>
          <p:cNvPr id="8" name="Picture Placeholder 2">
            <a:extLst>
              <a:ext uri="{FF2B5EF4-FFF2-40B4-BE49-F238E27FC236}">
                <a16:creationId xmlns:a16="http://schemas.microsoft.com/office/drawing/2014/main" id="{08E55715-D9F0-EE4C-85D2-85080921B5A5}"/>
              </a:ext>
            </a:extLst>
          </p:cNvPr>
          <p:cNvSpPr>
            <a:spLocks noGrp="1"/>
          </p:cNvSpPr>
          <p:nvPr>
            <p:ph type="pic" sz="quarter" idx="17"/>
          </p:nvPr>
        </p:nvSpPr>
        <p:spPr>
          <a:xfrm>
            <a:off x="7493961" y="4113874"/>
            <a:ext cx="4317039" cy="2384124"/>
          </a:xfrm>
        </p:spPr>
        <p:txBody>
          <a:bodyPr/>
          <a:lstStyle>
            <a:lvl1pPr marL="0" indent="0">
              <a:buNone/>
              <a:defRPr/>
            </a:lvl1pPr>
          </a:lstStyle>
          <a:p>
            <a:r>
              <a:rPr lang="en-US" dirty="0"/>
              <a:t>Click icon to add picture</a:t>
            </a:r>
            <a:endParaRPr lang="en-CA" dirty="0"/>
          </a:p>
        </p:txBody>
      </p:sp>
      <p:sp>
        <p:nvSpPr>
          <p:cNvPr id="6" name="Date Placeholder 3">
            <a:extLst>
              <a:ext uri="{FF2B5EF4-FFF2-40B4-BE49-F238E27FC236}">
                <a16:creationId xmlns:a16="http://schemas.microsoft.com/office/drawing/2014/main" id="{FD96FF29-7A2B-A842-910A-2007CA0FEA3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30FDA0-50E0-2247-AC06-2013F33A34DB}" type="datetime1">
              <a:rPr lang="en-CA" smtClean="0"/>
              <a:t>2025-10-08</a:t>
            </a:fld>
            <a:endParaRPr lang="en-CA" dirty="0"/>
          </a:p>
        </p:txBody>
      </p:sp>
      <p:sp>
        <p:nvSpPr>
          <p:cNvPr id="7" name="Footer Placeholder 4">
            <a:extLst>
              <a:ext uri="{FF2B5EF4-FFF2-40B4-BE49-F238E27FC236}">
                <a16:creationId xmlns:a16="http://schemas.microsoft.com/office/drawing/2014/main" id="{2EC2A6CF-F397-3D4E-868F-EF8632650B3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9" name="Slide Number Placeholder 5">
            <a:extLst>
              <a:ext uri="{FF2B5EF4-FFF2-40B4-BE49-F238E27FC236}">
                <a16:creationId xmlns:a16="http://schemas.microsoft.com/office/drawing/2014/main" id="{96332AEE-00D5-7C49-84EF-F5A63120F76B}"/>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269973499"/>
      </p:ext>
    </p:extLst>
  </p:cSld>
  <p:clrMapOvr>
    <a:masterClrMapping/>
  </p:clrMapOvr>
  <p:extLst>
    <p:ext uri="{DCECCB84-F9BA-43D5-87BE-67443E8EF086}">
      <p15:sldGuideLst xmlns:p15="http://schemas.microsoft.com/office/powerpoint/2012/main">
        <p15:guide id="2" pos="74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Portra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1000" y="1592263"/>
            <a:ext cx="5646173" cy="4897437"/>
          </a:xfrm>
        </p:spPr>
        <p:txBody>
          <a:bodyPr/>
          <a:lstStyle>
            <a:lvl1pPr marL="0" indent="0">
              <a:buNone/>
              <a:defRPr/>
            </a:lvl1pPr>
          </a:lstStyle>
          <a:p>
            <a:r>
              <a:rPr lang="en-US" dirty="0"/>
              <a:t>Click icon to add picture</a:t>
            </a:r>
            <a:endParaRPr lang="en-CA" dirty="0"/>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6157825" y="1592263"/>
            <a:ext cx="2760033" cy="4897437"/>
          </a:xfrm>
        </p:spPr>
        <p:txBody>
          <a:bodyPr/>
          <a:lstStyle>
            <a:lvl1pPr marL="0" indent="0">
              <a:buNone/>
              <a:defRPr/>
            </a:lvl1pPr>
          </a:lstStyle>
          <a:p>
            <a:r>
              <a:rPr lang="en-US" dirty="0"/>
              <a:t>Click icon to add picture</a:t>
            </a:r>
            <a:endParaRPr lang="en-CA" dirty="0"/>
          </a:p>
        </p:txBody>
      </p:sp>
      <p:sp>
        <p:nvSpPr>
          <p:cNvPr id="17" name="Picture Placeholder 8">
            <a:extLst>
              <a:ext uri="{FF2B5EF4-FFF2-40B4-BE49-F238E27FC236}">
                <a16:creationId xmlns:a16="http://schemas.microsoft.com/office/drawing/2014/main" id="{AE425A02-2944-B845-84F2-C23E463C6877}"/>
              </a:ext>
            </a:extLst>
          </p:cNvPr>
          <p:cNvSpPr>
            <a:spLocks noGrp="1"/>
          </p:cNvSpPr>
          <p:nvPr>
            <p:ph type="pic" sz="quarter" idx="16"/>
          </p:nvPr>
        </p:nvSpPr>
        <p:spPr>
          <a:xfrm>
            <a:off x="9048509" y="1592263"/>
            <a:ext cx="2772016" cy="2383393"/>
          </a:xfrm>
        </p:spPr>
        <p:txBody>
          <a:bodyPr/>
          <a:lstStyle>
            <a:lvl1pPr marL="0" indent="0">
              <a:buNone/>
              <a:defRPr/>
            </a:lvl1pPr>
          </a:lstStyle>
          <a:p>
            <a:r>
              <a:rPr lang="en-US" dirty="0"/>
              <a:t>Click icon to add picture</a:t>
            </a:r>
            <a:endParaRPr lang="en-CA" dirty="0"/>
          </a:p>
        </p:txBody>
      </p:sp>
      <p:sp>
        <p:nvSpPr>
          <p:cNvPr id="8" name="Picture Placeholder 8">
            <a:extLst>
              <a:ext uri="{FF2B5EF4-FFF2-40B4-BE49-F238E27FC236}">
                <a16:creationId xmlns:a16="http://schemas.microsoft.com/office/drawing/2014/main" id="{F35F0148-0F87-2444-A30E-782BC0DC2381}"/>
              </a:ext>
            </a:extLst>
          </p:cNvPr>
          <p:cNvSpPr>
            <a:spLocks noGrp="1"/>
          </p:cNvSpPr>
          <p:nvPr>
            <p:ph type="pic" sz="quarter" idx="17"/>
          </p:nvPr>
        </p:nvSpPr>
        <p:spPr>
          <a:xfrm>
            <a:off x="9048509" y="4106306"/>
            <a:ext cx="2772016" cy="2383393"/>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99A9BCEF-2B29-204F-9F08-CF9966BE494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384AC89A-74C0-A141-AC19-24D0BC9EC8C8}" type="datetime1">
              <a:rPr lang="en-CA" smtClean="0"/>
              <a:t>2025-10-08</a:t>
            </a:fld>
            <a:endParaRPr lang="en-CA" dirty="0"/>
          </a:p>
        </p:txBody>
      </p:sp>
      <p:sp>
        <p:nvSpPr>
          <p:cNvPr id="10" name="Footer Placeholder 4">
            <a:extLst>
              <a:ext uri="{FF2B5EF4-FFF2-40B4-BE49-F238E27FC236}">
                <a16:creationId xmlns:a16="http://schemas.microsoft.com/office/drawing/2014/main" id="{FD8E52D8-040B-CA45-9774-084D3FBE2FE6}"/>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1" name="Slide Number Placeholder 5">
            <a:extLst>
              <a:ext uri="{FF2B5EF4-FFF2-40B4-BE49-F238E27FC236}">
                <a16:creationId xmlns:a16="http://schemas.microsoft.com/office/drawing/2014/main" id="{60C57911-EF85-FF45-ABDF-4831FCE2863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66322106"/>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4-Picture Grid (Landscap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C1072-704A-AB49-AB68-80090BDD75E7}"/>
              </a:ext>
            </a:extLst>
          </p:cNvPr>
          <p:cNvSpPr>
            <a:spLocks noGrp="1"/>
          </p:cNvSpPr>
          <p:nvPr>
            <p:ph type="title"/>
          </p:nvPr>
        </p:nvSpPr>
        <p:spPr/>
        <p:txBody>
          <a:bodyPr/>
          <a:lstStyle/>
          <a:p>
            <a:r>
              <a:rPr lang="en-US"/>
              <a:t>Click to edit Master title style</a:t>
            </a:r>
            <a:endParaRPr lang="en-CA"/>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1" y="1592263"/>
            <a:ext cx="5636551" cy="2383394"/>
          </a:xfrm>
        </p:spPr>
        <p:txBody>
          <a:bodyPr/>
          <a:lstStyle>
            <a:lvl1pPr marL="0" indent="0">
              <a:buNone/>
              <a:defRPr/>
            </a:lvl1pPr>
          </a:lstStyle>
          <a:p>
            <a:r>
              <a:rPr lang="en-US" dirty="0"/>
              <a:t>Click icon to add picture</a:t>
            </a:r>
            <a:endParaRPr lang="en-CA" dirty="0"/>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1" y="4106306"/>
            <a:ext cx="2745867" cy="2383393"/>
          </a:xfrm>
        </p:spPr>
        <p:txBody>
          <a:bodyPr/>
          <a:lstStyle>
            <a:lvl1pPr marL="0" indent="0">
              <a:buNone/>
              <a:defRPr/>
            </a:lvl1pPr>
          </a:lstStyle>
          <a:p>
            <a:r>
              <a:rPr lang="en-US" dirty="0"/>
              <a:t>Click icon to add picture</a:t>
            </a:r>
            <a:endParaRPr lang="en-CA" dirty="0"/>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06307"/>
            <a:ext cx="2760033" cy="2383394"/>
          </a:xfrm>
        </p:spPr>
        <p:txBody>
          <a:bodyPr/>
          <a:lstStyle>
            <a:lvl1pPr marL="0" indent="0">
              <a:buNone/>
              <a:defRPr/>
            </a:lvl1pPr>
          </a:lstStyle>
          <a:p>
            <a:r>
              <a:rPr lang="en-US" dirty="0"/>
              <a:t>Click icon to add picture</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1592263"/>
            <a:ext cx="5667174" cy="4897437"/>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24D8F17D-58AC-4A48-ACC7-C01C4FDD7852}"/>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A50BC24-C694-FD4B-A9C8-569DE95B292F}" type="datetime1">
              <a:rPr lang="en-CA" smtClean="0"/>
              <a:t>2025-10-08</a:t>
            </a:fld>
            <a:endParaRPr lang="en-CA" dirty="0"/>
          </a:p>
        </p:txBody>
      </p:sp>
      <p:sp>
        <p:nvSpPr>
          <p:cNvPr id="8" name="Footer Placeholder 4">
            <a:extLst>
              <a:ext uri="{FF2B5EF4-FFF2-40B4-BE49-F238E27FC236}">
                <a16:creationId xmlns:a16="http://schemas.microsoft.com/office/drawing/2014/main" id="{65CA8F87-AAC4-5A4F-8AEB-9676C30D221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A049D019-966E-2D4E-9A4E-FBF87A35A08E}"/>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91037088"/>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098608-D70C-6242-908D-105B7BBC7D9A}"/>
              </a:ext>
            </a:extLst>
          </p:cNvPr>
          <p:cNvSpPr>
            <a:spLocks noGrp="1"/>
          </p:cNvSpPr>
          <p:nvPr>
            <p:ph type="ctrTitle" hasCustomPrompt="1"/>
          </p:nvPr>
        </p:nvSpPr>
        <p:spPr>
          <a:xfrm>
            <a:off x="1" y="534010"/>
            <a:ext cx="5043714" cy="3760084"/>
          </a:xfrm>
          <a:solidFill>
            <a:schemeClr val="accent1">
              <a:alpha val="90000"/>
            </a:schemeClr>
          </a:solidFill>
        </p:spPr>
        <p:txBody>
          <a:bodyPr lIns="457200" tIns="338328" anchor="t">
            <a:noAutofit/>
          </a:bodyPr>
          <a:lstStyle>
            <a:lvl1pPr algn="l">
              <a:defRPr sz="3200">
                <a:solidFill>
                  <a:schemeClr val="tx1"/>
                </a:solidFill>
              </a:defRPr>
            </a:lvl1pPr>
          </a:lstStyle>
          <a:p>
            <a:r>
              <a:rPr lang="en-CA" dirty="0"/>
              <a:t>Presentation </a:t>
            </a:r>
            <a:br>
              <a:rPr lang="en-CA" dirty="0"/>
            </a:br>
            <a:r>
              <a:rPr lang="en-CA" dirty="0"/>
              <a:t>Title</a:t>
            </a:r>
          </a:p>
        </p:txBody>
      </p:sp>
      <p:sp>
        <p:nvSpPr>
          <p:cNvPr id="17" name="Text Placeholder 2">
            <a:extLst>
              <a:ext uri="{FF2B5EF4-FFF2-40B4-BE49-F238E27FC236}">
                <a16:creationId xmlns:a16="http://schemas.microsoft.com/office/drawing/2014/main" id="{AF41ECEA-DA65-3F4D-8596-30003317DB6C}"/>
              </a:ext>
            </a:extLst>
          </p:cNvPr>
          <p:cNvSpPr>
            <a:spLocks noGrp="1"/>
          </p:cNvSpPr>
          <p:nvPr>
            <p:ph type="body" sz="quarter" idx="10" hasCustomPrompt="1"/>
          </p:nvPr>
        </p:nvSpPr>
        <p:spPr>
          <a:xfrm>
            <a:off x="366591" y="2326883"/>
            <a:ext cx="3571875" cy="375987"/>
          </a:xfrm>
        </p:spPr>
        <p:txBody>
          <a:bodyPr>
            <a:noAutofit/>
          </a:bodyPr>
          <a:lstStyle>
            <a:lvl1pPr marL="0" indent="0" algn="l">
              <a:lnSpc>
                <a:spcPct val="100000"/>
              </a:lnSpc>
              <a:spcBef>
                <a:spcPts val="0"/>
              </a:spcBef>
              <a:buNone/>
              <a:defRPr sz="1400">
                <a:solidFill>
                  <a:schemeClr val="tx1"/>
                </a:solidFill>
              </a:defRPr>
            </a:lvl1pPr>
          </a:lstStyle>
          <a:p>
            <a:pPr lvl="0"/>
            <a:r>
              <a:rPr lang="en-CA" dirty="0"/>
              <a:t>Date</a:t>
            </a:r>
          </a:p>
        </p:txBody>
      </p:sp>
      <p:sp>
        <p:nvSpPr>
          <p:cNvPr id="12" name="Subtitle 2">
            <a:extLst>
              <a:ext uri="{FF2B5EF4-FFF2-40B4-BE49-F238E27FC236}">
                <a16:creationId xmlns:a16="http://schemas.microsoft.com/office/drawing/2014/main" id="{E2F41215-CF00-9340-847C-0413D3DAE636}"/>
              </a:ext>
            </a:extLst>
          </p:cNvPr>
          <p:cNvSpPr>
            <a:spLocks noGrp="1"/>
          </p:cNvSpPr>
          <p:nvPr>
            <p:ph type="subTitle" idx="1" hasCustomPrompt="1"/>
          </p:nvPr>
        </p:nvSpPr>
        <p:spPr>
          <a:xfrm>
            <a:off x="381000" y="2948531"/>
            <a:ext cx="3571875" cy="1031797"/>
          </a:xfrm>
          <a:prstGeom prst="callout1">
            <a:avLst>
              <a:gd name="adj1" fmla="val 15"/>
              <a:gd name="adj2" fmla="val 25889"/>
              <a:gd name="adj3" fmla="val 91"/>
              <a:gd name="adj4" fmla="val 2200"/>
            </a:avLst>
          </a:prstGeom>
          <a:ln w="38100">
            <a:solidFill>
              <a:schemeClr val="tx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and title</a:t>
            </a:r>
          </a:p>
        </p:txBody>
      </p:sp>
      <p:sp>
        <p:nvSpPr>
          <p:cNvPr id="8" name="Date Placeholder 3">
            <a:extLst>
              <a:ext uri="{FF2B5EF4-FFF2-40B4-BE49-F238E27FC236}">
                <a16:creationId xmlns:a16="http://schemas.microsoft.com/office/drawing/2014/main" id="{E6F8A007-C15E-8541-B9A2-32A09BFC5A0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664F7E2-B8C4-1343-AE3D-776C9722A352}" type="datetime1">
              <a:rPr lang="en-CA" smtClean="0"/>
              <a:t>2025-10-08</a:t>
            </a:fld>
            <a:endParaRPr lang="en-CA" dirty="0"/>
          </a:p>
        </p:txBody>
      </p:sp>
      <p:sp>
        <p:nvSpPr>
          <p:cNvPr id="9" name="Footer Placeholder 4">
            <a:extLst>
              <a:ext uri="{FF2B5EF4-FFF2-40B4-BE49-F238E27FC236}">
                <a16:creationId xmlns:a16="http://schemas.microsoft.com/office/drawing/2014/main" id="{3B769DE6-128C-E74F-AF11-FAC8C1C693B2}"/>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98677C0B-7D80-EC4D-B07C-C86B78FB8E1F}"/>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white text&#10;&#10;Description automatically generated">
            <a:extLst>
              <a:ext uri="{FF2B5EF4-FFF2-40B4-BE49-F238E27FC236}">
                <a16:creationId xmlns:a16="http://schemas.microsoft.com/office/drawing/2014/main" id="{8CE5B100-0AFB-ED55-7E77-721DCD4A1A19}"/>
              </a:ext>
            </a:extLst>
          </p:cNvPr>
          <p:cNvPicPr>
            <a:picLocks noChangeAspect="1"/>
          </p:cNvPicPr>
          <p:nvPr userDrawn="1"/>
        </p:nvPicPr>
        <p:blipFill>
          <a:blip r:embed="rId3"/>
          <a:stretch>
            <a:fillRect/>
          </a:stretch>
        </p:blipFill>
        <p:spPr>
          <a:xfrm>
            <a:off x="8608727" y="6140587"/>
            <a:ext cx="3222703" cy="4028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075205"/>
      </p:ext>
    </p:extLst>
  </p:cSld>
  <p:clrMapOvr>
    <a:overrideClrMapping bg1="dk1" tx1="lt1" bg2="dk2" tx2="lt1"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Picture Grid">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01206679-E526-204A-80B6-1C1A9F60BD12}"/>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5" name="Picture Placeholder 2">
            <a:extLst>
              <a:ext uri="{FF2B5EF4-FFF2-40B4-BE49-F238E27FC236}">
                <a16:creationId xmlns:a16="http://schemas.microsoft.com/office/drawing/2014/main" id="{94ECB821-172D-0A49-8137-DAF75FDBA84E}"/>
              </a:ext>
            </a:extLst>
          </p:cNvPr>
          <p:cNvSpPr>
            <a:spLocks noGrp="1"/>
          </p:cNvSpPr>
          <p:nvPr>
            <p:ph type="pic" sz="quarter" idx="15"/>
          </p:nvPr>
        </p:nvSpPr>
        <p:spPr>
          <a:xfrm>
            <a:off x="380999" y="360000"/>
            <a:ext cx="6975475" cy="6138000"/>
          </a:xfrm>
        </p:spPr>
        <p:txBody>
          <a:bodyPr/>
          <a:lstStyle>
            <a:lvl1pPr marL="0" indent="0">
              <a:buNone/>
              <a:defRPr/>
            </a:lvl1pPr>
          </a:lstStyle>
          <a:p>
            <a:r>
              <a:rPr lang="en-US" dirty="0"/>
              <a:t>Click icon to add picture</a:t>
            </a:r>
            <a:endParaRPr lang="en-CA" dirty="0"/>
          </a:p>
        </p:txBody>
      </p:sp>
      <p:sp>
        <p:nvSpPr>
          <p:cNvPr id="14" name="Picture Placeholder 2">
            <a:extLst>
              <a:ext uri="{FF2B5EF4-FFF2-40B4-BE49-F238E27FC236}">
                <a16:creationId xmlns:a16="http://schemas.microsoft.com/office/drawing/2014/main" id="{73A85975-8933-B645-B749-E215636C3142}"/>
              </a:ext>
            </a:extLst>
          </p:cNvPr>
          <p:cNvSpPr>
            <a:spLocks noGrp="1"/>
          </p:cNvSpPr>
          <p:nvPr>
            <p:ph type="pic" sz="quarter" idx="18"/>
          </p:nvPr>
        </p:nvSpPr>
        <p:spPr>
          <a:xfrm>
            <a:off x="7493961" y="360000"/>
            <a:ext cx="4326564" cy="3004201"/>
          </a:xfrm>
        </p:spPr>
        <p:txBody>
          <a:bodyPr/>
          <a:lstStyle>
            <a:lvl1pPr marL="0" indent="0">
              <a:buNone/>
              <a:defRPr/>
            </a:lvl1pPr>
          </a:lstStyle>
          <a:p>
            <a:r>
              <a:rPr lang="en-US" dirty="0"/>
              <a:t>Click icon to add picture</a:t>
            </a:r>
            <a:endParaRPr lang="en-CA" dirty="0"/>
          </a:p>
        </p:txBody>
      </p:sp>
      <p:sp>
        <p:nvSpPr>
          <p:cNvPr id="16" name="Picture Placeholder 2">
            <a:extLst>
              <a:ext uri="{FF2B5EF4-FFF2-40B4-BE49-F238E27FC236}">
                <a16:creationId xmlns:a16="http://schemas.microsoft.com/office/drawing/2014/main" id="{7F5D70DB-41B6-544F-B9BB-7868CC42E9DF}"/>
              </a:ext>
            </a:extLst>
          </p:cNvPr>
          <p:cNvSpPr>
            <a:spLocks noGrp="1"/>
          </p:cNvSpPr>
          <p:nvPr>
            <p:ph type="pic" sz="quarter" idx="17"/>
          </p:nvPr>
        </p:nvSpPr>
        <p:spPr>
          <a:xfrm>
            <a:off x="7493961" y="3493799"/>
            <a:ext cx="4326564" cy="3004201"/>
          </a:xfrm>
        </p:spPr>
        <p:txBody>
          <a:bodyPr/>
          <a:lstStyle>
            <a:lvl1pPr marL="0" indent="0">
              <a:buNone/>
              <a:defRPr/>
            </a:lvl1pPr>
          </a:lstStyle>
          <a:p>
            <a:r>
              <a:rPr lang="en-US" dirty="0"/>
              <a:t>Click icon to add picture</a:t>
            </a:r>
            <a:endParaRPr lang="en-CA" dirty="0"/>
          </a:p>
        </p:txBody>
      </p:sp>
      <p:sp>
        <p:nvSpPr>
          <p:cNvPr id="6" name="Date Placeholder 3">
            <a:extLst>
              <a:ext uri="{FF2B5EF4-FFF2-40B4-BE49-F238E27FC236}">
                <a16:creationId xmlns:a16="http://schemas.microsoft.com/office/drawing/2014/main" id="{16E70515-2881-B34E-8EF7-A54BA69746D9}"/>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78D418B5-6136-3C43-85E3-AC211BB6822B}" type="datetime1">
              <a:rPr lang="en-CA" smtClean="0"/>
              <a:t>2025-10-08</a:t>
            </a:fld>
            <a:endParaRPr lang="en-CA" dirty="0"/>
          </a:p>
        </p:txBody>
      </p:sp>
      <p:sp>
        <p:nvSpPr>
          <p:cNvPr id="7" name="Footer Placeholder 4">
            <a:extLst>
              <a:ext uri="{FF2B5EF4-FFF2-40B4-BE49-F238E27FC236}">
                <a16:creationId xmlns:a16="http://schemas.microsoft.com/office/drawing/2014/main" id="{5DDF54F0-2665-8541-B525-4DE11A53C60B}"/>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8" name="Slide Number Placeholder 5">
            <a:extLst>
              <a:ext uri="{FF2B5EF4-FFF2-40B4-BE49-F238E27FC236}">
                <a16:creationId xmlns:a16="http://schemas.microsoft.com/office/drawing/2014/main" id="{5E824237-E327-DB48-A900-9276F13D0C9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372224342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Picture Grid (Portrait)">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73F59288-6160-0D42-91BB-837AF5117351}"/>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83458" y="360000"/>
            <a:ext cx="4195916" cy="6129700"/>
          </a:xfrm>
        </p:spPr>
        <p:txBody>
          <a:bodyPr/>
          <a:lstStyle>
            <a:lvl1pPr marL="0" indent="0">
              <a:buNone/>
              <a:defRPr/>
            </a:lvl1pPr>
          </a:lstStyle>
          <a:p>
            <a:r>
              <a:rPr lang="en-US" dirty="0"/>
              <a:t>Click icon to add picture</a:t>
            </a:r>
            <a:endParaRPr lang="en-CA" dirty="0"/>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29" y="360000"/>
            <a:ext cx="4212919" cy="3000050"/>
          </a:xfrm>
        </p:spPr>
        <p:txBody>
          <a:bodyPr/>
          <a:lstStyle>
            <a:lvl1pPr marL="0" indent="0">
              <a:buNone/>
              <a:defRPr/>
            </a:lvl1pPr>
          </a:lstStyle>
          <a:p>
            <a:r>
              <a:rPr lang="en-US" dirty="0"/>
              <a:t>Click icon to add picture</a:t>
            </a:r>
            <a:endParaRPr lang="en-CA" dirty="0"/>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9068003" y="360000"/>
            <a:ext cx="2740539" cy="3000050"/>
          </a:xfrm>
        </p:spPr>
        <p:txBody>
          <a:bodyPr/>
          <a:lstStyle>
            <a:lvl1pPr marL="0" indent="0">
              <a:buNone/>
              <a:defRPr/>
            </a:lvl1pPr>
          </a:lstStyle>
          <a:p>
            <a:r>
              <a:rPr lang="en-US" dirty="0"/>
              <a:t>Click icon to add picture</a:t>
            </a:r>
            <a:endParaRPr lang="en-CA" dirty="0"/>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4F0BB453-DBEE-8444-B7F9-D23382304FAD}"/>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6CFA513F-20A5-894E-99F3-C1EFF12BD93D}" type="datetime1">
              <a:rPr lang="en-CA" smtClean="0"/>
              <a:t>2025-10-08</a:t>
            </a:fld>
            <a:endParaRPr lang="en-CA" dirty="0"/>
          </a:p>
        </p:txBody>
      </p:sp>
      <p:sp>
        <p:nvSpPr>
          <p:cNvPr id="8" name="Footer Placeholder 4">
            <a:extLst>
              <a:ext uri="{FF2B5EF4-FFF2-40B4-BE49-F238E27FC236}">
                <a16:creationId xmlns:a16="http://schemas.microsoft.com/office/drawing/2014/main" id="{4E7EE71F-FAA0-7C4F-9A69-0E98D22224B0}"/>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4835D0DC-5A49-864C-815F-CB2C50AE827B}"/>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364282297"/>
      </p:ext>
    </p:extLst>
  </p:cSld>
  <p:clrMapOvr>
    <a:masterClrMapping/>
  </p:clrMapOvr>
  <p:extLst>
    <p:ext uri="{DCECCB84-F9BA-43D5-87BE-67443E8EF086}">
      <p15:sldGuideLst xmlns:p15="http://schemas.microsoft.com/office/powerpoint/2012/main">
        <p15:guide id="3" orient="horz" pos="40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Picture Grid (Landscape)">
    <p:spTree>
      <p:nvGrpSpPr>
        <p:cNvPr id="1" name=""/>
        <p:cNvGrpSpPr/>
        <p:nvPr/>
      </p:nvGrpSpPr>
      <p:grpSpPr>
        <a:xfrm>
          <a:off x="0" y="0"/>
          <a:ext cx="0" cy="0"/>
          <a:chOff x="0" y="0"/>
          <a:chExt cx="0" cy="0"/>
        </a:xfrm>
      </p:grpSpPr>
      <p:sp>
        <p:nvSpPr>
          <p:cNvPr id="6" name="Title 21">
            <a:extLst>
              <a:ext uri="{FF2B5EF4-FFF2-40B4-BE49-F238E27FC236}">
                <a16:creationId xmlns:a16="http://schemas.microsoft.com/office/drawing/2014/main" id="{D969E83F-05F7-8447-9C56-2938C4C2B4CF}"/>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16" name="Picture Placeholder 8">
            <a:extLst>
              <a:ext uri="{FF2B5EF4-FFF2-40B4-BE49-F238E27FC236}">
                <a16:creationId xmlns:a16="http://schemas.microsoft.com/office/drawing/2014/main" id="{62D07E0A-3D5A-1743-9B2C-B72959F114C8}"/>
              </a:ext>
            </a:extLst>
          </p:cNvPr>
          <p:cNvSpPr>
            <a:spLocks noGrp="1"/>
          </p:cNvSpPr>
          <p:nvPr>
            <p:ph type="pic" sz="quarter" idx="18"/>
          </p:nvPr>
        </p:nvSpPr>
        <p:spPr>
          <a:xfrm>
            <a:off x="381000" y="360000"/>
            <a:ext cx="5636552" cy="3706670"/>
          </a:xfrm>
        </p:spPr>
        <p:txBody>
          <a:bodyPr/>
          <a:lstStyle>
            <a:lvl1pPr marL="0" indent="0">
              <a:buNone/>
              <a:defRPr/>
            </a:lvl1pPr>
          </a:lstStyle>
          <a:p>
            <a:r>
              <a:rPr lang="en-US" dirty="0"/>
              <a:t>Click icon to add picture</a:t>
            </a:r>
            <a:endParaRPr lang="en-CA" dirty="0"/>
          </a:p>
        </p:txBody>
      </p:sp>
      <p:sp>
        <p:nvSpPr>
          <p:cNvPr id="19" name="Picture Placeholder 8">
            <a:extLst>
              <a:ext uri="{FF2B5EF4-FFF2-40B4-BE49-F238E27FC236}">
                <a16:creationId xmlns:a16="http://schemas.microsoft.com/office/drawing/2014/main" id="{7D995437-A232-3B48-9549-102803B3209B}"/>
              </a:ext>
            </a:extLst>
          </p:cNvPr>
          <p:cNvSpPr>
            <a:spLocks noGrp="1"/>
          </p:cNvSpPr>
          <p:nvPr>
            <p:ph type="pic" sz="quarter" idx="20"/>
          </p:nvPr>
        </p:nvSpPr>
        <p:spPr>
          <a:xfrm>
            <a:off x="381000" y="4196268"/>
            <a:ext cx="2745868" cy="2293431"/>
          </a:xfrm>
        </p:spPr>
        <p:txBody>
          <a:bodyPr/>
          <a:lstStyle>
            <a:lvl1pPr marL="0" indent="0">
              <a:buNone/>
              <a:defRPr/>
            </a:lvl1pPr>
          </a:lstStyle>
          <a:p>
            <a:r>
              <a:rPr lang="en-US" dirty="0"/>
              <a:t>Click icon to add picture</a:t>
            </a:r>
            <a:endParaRPr lang="en-CA" dirty="0"/>
          </a:p>
        </p:txBody>
      </p:sp>
      <p:sp>
        <p:nvSpPr>
          <p:cNvPr id="18" name="Picture Placeholder 8">
            <a:extLst>
              <a:ext uri="{FF2B5EF4-FFF2-40B4-BE49-F238E27FC236}">
                <a16:creationId xmlns:a16="http://schemas.microsoft.com/office/drawing/2014/main" id="{06B8797C-2A90-C04A-8E40-90C173AE0987}"/>
              </a:ext>
            </a:extLst>
          </p:cNvPr>
          <p:cNvSpPr>
            <a:spLocks noGrp="1"/>
          </p:cNvSpPr>
          <p:nvPr>
            <p:ph type="pic" sz="quarter" idx="19"/>
          </p:nvPr>
        </p:nvSpPr>
        <p:spPr>
          <a:xfrm>
            <a:off x="3257519" y="4196269"/>
            <a:ext cx="2760033" cy="2293431"/>
          </a:xfrm>
        </p:spPr>
        <p:txBody>
          <a:bodyPr/>
          <a:lstStyle>
            <a:lvl1pPr marL="0" indent="0">
              <a:buNone/>
              <a:defRPr/>
            </a:lvl1pPr>
          </a:lstStyle>
          <a:p>
            <a:r>
              <a:rPr lang="en-US" dirty="0"/>
              <a:t>Click icon to add picture</a:t>
            </a:r>
            <a:endParaRPr lang="en-CA" dirty="0"/>
          </a:p>
        </p:txBody>
      </p:sp>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6153351" y="360001"/>
            <a:ext cx="5667174" cy="6129700"/>
          </a:xfrm>
        </p:spPr>
        <p:txBody>
          <a:bodyPr/>
          <a:lstStyle>
            <a:lvl1pPr marL="0" indent="0">
              <a:buNone/>
              <a:defRPr/>
            </a:lvl1pPr>
          </a:lstStyle>
          <a:p>
            <a:r>
              <a:rPr lang="en-US" dirty="0"/>
              <a:t>Click icon to add picture</a:t>
            </a:r>
            <a:endParaRPr lang="en-CA" dirty="0"/>
          </a:p>
        </p:txBody>
      </p:sp>
      <p:sp>
        <p:nvSpPr>
          <p:cNvPr id="7" name="Date Placeholder 3">
            <a:extLst>
              <a:ext uri="{FF2B5EF4-FFF2-40B4-BE49-F238E27FC236}">
                <a16:creationId xmlns:a16="http://schemas.microsoft.com/office/drawing/2014/main" id="{1054E135-1818-6B43-9447-E5FA1C31B3B8}"/>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0A7E2EB4-1937-884C-9F06-FADC31BB3F61}" type="datetime1">
              <a:rPr lang="en-CA" smtClean="0"/>
              <a:t>2025-10-08</a:t>
            </a:fld>
            <a:endParaRPr lang="en-CA" dirty="0"/>
          </a:p>
        </p:txBody>
      </p:sp>
      <p:sp>
        <p:nvSpPr>
          <p:cNvPr id="8" name="Footer Placeholder 4">
            <a:extLst>
              <a:ext uri="{FF2B5EF4-FFF2-40B4-BE49-F238E27FC236}">
                <a16:creationId xmlns:a16="http://schemas.microsoft.com/office/drawing/2014/main" id="{E41BE689-B32F-444E-B582-302A70D1C0E8}"/>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51DACFED-F7F6-5C43-A0CA-88CB7E163BA5}"/>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171004002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sp>
        <p:nvSpPr>
          <p:cNvPr id="4" name="Media Placeholder 2">
            <a:extLst>
              <a:ext uri="{FF2B5EF4-FFF2-40B4-BE49-F238E27FC236}">
                <a16:creationId xmlns:a16="http://schemas.microsoft.com/office/drawing/2014/main" id="{B08A1DBD-0DD6-9A4C-A0E5-F7B42055330F}"/>
              </a:ext>
            </a:extLst>
          </p:cNvPr>
          <p:cNvSpPr>
            <a:spLocks noGrp="1"/>
          </p:cNvSpPr>
          <p:nvPr>
            <p:ph type="media" sz="quarter" idx="10"/>
          </p:nvPr>
        </p:nvSpPr>
        <p:spPr>
          <a:xfrm>
            <a:off x="0" y="0"/>
            <a:ext cx="12192000" cy="6858000"/>
          </a:xfrm>
        </p:spPr>
        <p:txBody>
          <a:bodyPr/>
          <a:lstStyle/>
          <a:p>
            <a:r>
              <a:rPr lang="en-US" dirty="0"/>
              <a:t>Click icon to add media</a:t>
            </a:r>
            <a:endParaRPr lang="en-CA" dirty="0"/>
          </a:p>
        </p:txBody>
      </p:sp>
      <p:sp>
        <p:nvSpPr>
          <p:cNvPr id="3" name="Title 21">
            <a:extLst>
              <a:ext uri="{FF2B5EF4-FFF2-40B4-BE49-F238E27FC236}">
                <a16:creationId xmlns:a16="http://schemas.microsoft.com/office/drawing/2014/main" id="{D884024C-A553-3D46-AF15-089E65BE161E}"/>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5" name="Date Placeholder 3">
            <a:extLst>
              <a:ext uri="{FF2B5EF4-FFF2-40B4-BE49-F238E27FC236}">
                <a16:creationId xmlns:a16="http://schemas.microsoft.com/office/drawing/2014/main" id="{961BD581-E07E-2848-8F78-34D6BD31004B}"/>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E0C2BB71-3236-C942-9EDE-CD9030A2ACA3}" type="datetime1">
              <a:rPr lang="en-CA" smtClean="0"/>
              <a:t>2025-10-08</a:t>
            </a:fld>
            <a:endParaRPr lang="en-CA" dirty="0"/>
          </a:p>
        </p:txBody>
      </p:sp>
      <p:sp>
        <p:nvSpPr>
          <p:cNvPr id="6" name="Footer Placeholder 4">
            <a:extLst>
              <a:ext uri="{FF2B5EF4-FFF2-40B4-BE49-F238E27FC236}">
                <a16:creationId xmlns:a16="http://schemas.microsoft.com/office/drawing/2014/main" id="{AC075F37-26A0-C946-9E47-9C0C00B2B8D7}"/>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7" name="Slide Number Placeholder 5">
            <a:extLst>
              <a:ext uri="{FF2B5EF4-FFF2-40B4-BE49-F238E27FC236}">
                <a16:creationId xmlns:a16="http://schemas.microsoft.com/office/drawing/2014/main" id="{80D2998A-7A65-A14F-8950-3B252A3D96FF}"/>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spTree>
    <p:extLst>
      <p:ext uri="{BB962C8B-B14F-4D97-AF65-F5344CB8AC3E}">
        <p14:creationId xmlns:p14="http://schemas.microsoft.com/office/powerpoint/2010/main" val="27614884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07B6E-E330-8E41-AC14-CF48EC8C5A56}"/>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70F376-3BF1-E54D-94F7-DF7335A0D804}"/>
              </a:ext>
            </a:extLst>
          </p:cNvPr>
          <p:cNvSpPr>
            <a:spLocks noGrp="1"/>
          </p:cNvSpPr>
          <p:nvPr>
            <p:ph type="dt" sz="half" idx="10"/>
          </p:nvPr>
        </p:nvSpPr>
        <p:spPr/>
        <p:txBody>
          <a:bodyPr/>
          <a:lstStyle/>
          <a:p>
            <a:fld id="{101D422F-F6AE-9F4E-B031-6D2CB17B0ED9}" type="datetime1">
              <a:rPr lang="en-CA" smtClean="0"/>
              <a:t>2025-10-08</a:t>
            </a:fld>
            <a:endParaRPr lang="en-CA" dirty="0"/>
          </a:p>
        </p:txBody>
      </p:sp>
      <p:sp>
        <p:nvSpPr>
          <p:cNvPr id="4" name="Footer Placeholder 3">
            <a:extLst>
              <a:ext uri="{FF2B5EF4-FFF2-40B4-BE49-F238E27FC236}">
                <a16:creationId xmlns:a16="http://schemas.microsoft.com/office/drawing/2014/main" id="{5D2B8E35-E3AD-3047-8DE5-24B24F2015DE}"/>
              </a:ext>
            </a:extLst>
          </p:cNvPr>
          <p:cNvSpPr>
            <a:spLocks noGrp="1"/>
          </p:cNvSpPr>
          <p:nvPr>
            <p:ph type="ftr" sz="quarter" idx="11"/>
          </p:nvPr>
        </p:nvSpPr>
        <p:spPr/>
        <p:txBody>
          <a:bodyPr/>
          <a:lstStyle/>
          <a:p>
            <a:endParaRPr lang="en-CA" dirty="0"/>
          </a:p>
        </p:txBody>
      </p:sp>
      <p:pic>
        <p:nvPicPr>
          <p:cNvPr id="5" name="Picture 4" descr="A black background with blue text&#10;&#10;Description automatically generated">
            <a:extLst>
              <a:ext uri="{FF2B5EF4-FFF2-40B4-BE49-F238E27FC236}">
                <a16:creationId xmlns:a16="http://schemas.microsoft.com/office/drawing/2014/main" id="{0D84D7D4-57A5-921D-C1E1-91BA871AAD40}"/>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5454810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6A215945-98FA-5949-A7B5-BC7234A45954}"/>
              </a:ext>
            </a:extLst>
          </p:cNvPr>
          <p:cNvSpPr>
            <a:spLocks noGrp="1"/>
          </p:cNvSpPr>
          <p:nvPr>
            <p:ph type="title" hasCustomPrompt="1"/>
          </p:nvPr>
        </p:nvSpPr>
        <p:spPr>
          <a:xfrm>
            <a:off x="0" y="-527539"/>
            <a:ext cx="12192000" cy="513471"/>
          </a:xfrm>
        </p:spPr>
        <p:txBody>
          <a:bodyPr anchor="b">
            <a:noAutofit/>
          </a:bodyPr>
          <a:lstStyle>
            <a:lvl1pPr>
              <a:defRPr sz="1800">
                <a:solidFill>
                  <a:schemeClr val="tx1"/>
                </a:solidFill>
              </a:defRPr>
            </a:lvl1pPr>
          </a:lstStyle>
          <a:p>
            <a:r>
              <a:rPr lang="en-US" dirty="0"/>
              <a:t>Slides without a title in the content area requires a title for accessibility purposes.</a:t>
            </a:r>
            <a:br>
              <a:rPr lang="en-US" dirty="0"/>
            </a:br>
            <a:r>
              <a:rPr lang="en-US" dirty="0"/>
              <a:t>Click to add title — title will not appear in this presentation but will appear on screen readers.</a:t>
            </a:r>
            <a:endParaRPr lang="en-CA" dirty="0"/>
          </a:p>
        </p:txBody>
      </p:sp>
      <p:sp>
        <p:nvSpPr>
          <p:cNvPr id="9" name="Date Placeholder 8">
            <a:extLst>
              <a:ext uri="{FF2B5EF4-FFF2-40B4-BE49-F238E27FC236}">
                <a16:creationId xmlns:a16="http://schemas.microsoft.com/office/drawing/2014/main" id="{CFB5BC00-CF23-B147-941C-D77565351FD3}"/>
              </a:ext>
            </a:extLst>
          </p:cNvPr>
          <p:cNvSpPr>
            <a:spLocks noGrp="1"/>
          </p:cNvSpPr>
          <p:nvPr>
            <p:ph type="dt" sz="half" idx="10"/>
          </p:nvPr>
        </p:nvSpPr>
        <p:spPr/>
        <p:txBody>
          <a:bodyPr/>
          <a:lstStyle/>
          <a:p>
            <a:fld id="{D9450FA4-61DB-484B-A2E6-BEA4A5888E82}" type="datetime1">
              <a:rPr lang="en-CA" smtClean="0"/>
              <a:t>2025-10-08</a:t>
            </a:fld>
            <a:endParaRPr lang="en-CA" dirty="0"/>
          </a:p>
        </p:txBody>
      </p:sp>
      <p:pic>
        <p:nvPicPr>
          <p:cNvPr id="2" name="Picture 1" descr="A black background with blue text&#10;&#10;Description automatically generated">
            <a:extLst>
              <a:ext uri="{FF2B5EF4-FFF2-40B4-BE49-F238E27FC236}">
                <a16:creationId xmlns:a16="http://schemas.microsoft.com/office/drawing/2014/main" id="{E33CB532-70CB-2D1A-E00E-A1A5EC9E11EE}"/>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27307805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4_Section Header - Option 5">
    <p:bg>
      <p:bgPr>
        <a:solidFill>
          <a:schemeClr val="bg2">
            <a:alpha val="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B2BF593-A552-4A40-B553-273A13AB7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31" y="5897704"/>
            <a:ext cx="1800769" cy="654825"/>
          </a:xfrm>
          <a:prstGeom prst="rect">
            <a:avLst/>
          </a:prstGeom>
        </p:spPr>
      </p:pic>
      <p:sp>
        <p:nvSpPr>
          <p:cNvPr id="9" name="Text Placeholder 2">
            <a:extLst>
              <a:ext uri="{FF2B5EF4-FFF2-40B4-BE49-F238E27FC236}">
                <a16:creationId xmlns:a16="http://schemas.microsoft.com/office/drawing/2014/main" id="{C6AF9BF0-0E09-7940-9074-FBFFCA93DB56}"/>
              </a:ext>
            </a:extLst>
          </p:cNvPr>
          <p:cNvSpPr>
            <a:spLocks noGrp="1"/>
          </p:cNvSpPr>
          <p:nvPr>
            <p:ph type="body" idx="1" hasCustomPrompt="1"/>
          </p:nvPr>
        </p:nvSpPr>
        <p:spPr>
          <a:xfrm>
            <a:off x="152623" y="673523"/>
            <a:ext cx="1560385" cy="1267506"/>
          </a:xfrm>
        </p:spPr>
        <p:txBody>
          <a:bodyPr anchor="ctr">
            <a:noAutofit/>
          </a:bodyPr>
          <a:lstStyle>
            <a:lvl1pPr marL="0" indent="0" algn="r">
              <a:lnSpc>
                <a:spcPct val="100000"/>
              </a:lnSpc>
              <a:buNone/>
              <a:defRPr sz="7900" b="1" i="0" kern="1200" spc="-300" baseline="0">
                <a:solidFill>
                  <a:schemeClr val="accent2"/>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a:t>
            </a:r>
          </a:p>
        </p:txBody>
      </p:sp>
      <p:sp>
        <p:nvSpPr>
          <p:cNvPr id="15" name="Title 1">
            <a:extLst>
              <a:ext uri="{FF2B5EF4-FFF2-40B4-BE49-F238E27FC236}">
                <a16:creationId xmlns:a16="http://schemas.microsoft.com/office/drawing/2014/main" id="{7CB25744-2A23-3042-9C00-27A48D1408FC}"/>
              </a:ext>
            </a:extLst>
          </p:cNvPr>
          <p:cNvSpPr>
            <a:spLocks noGrp="1"/>
          </p:cNvSpPr>
          <p:nvPr>
            <p:ph type="ctrTitle" hasCustomPrompt="1"/>
          </p:nvPr>
        </p:nvSpPr>
        <p:spPr>
          <a:xfrm>
            <a:off x="2286000" y="673522"/>
            <a:ext cx="7043551" cy="1333152"/>
          </a:xfrm>
        </p:spPr>
        <p:txBody>
          <a:bodyPr anchor="ctr">
            <a:normAutofit/>
          </a:bodyPr>
          <a:lstStyle>
            <a:lvl1pPr algn="l">
              <a:defRPr sz="3200">
                <a:solidFill>
                  <a:schemeClr val="tx1"/>
                </a:solidFill>
              </a:defRPr>
            </a:lvl1pPr>
          </a:lstStyle>
          <a:p>
            <a:r>
              <a:rPr lang="en-US" dirty="0"/>
              <a:t>Click to edit </a:t>
            </a:r>
            <a:br>
              <a:rPr lang="en-US" dirty="0"/>
            </a:br>
            <a:r>
              <a:rPr lang="en-US" dirty="0"/>
              <a:t>Master title style</a:t>
            </a:r>
          </a:p>
        </p:txBody>
      </p:sp>
      <p:cxnSp>
        <p:nvCxnSpPr>
          <p:cNvPr id="17" name="Straight Connector 16">
            <a:extLst>
              <a:ext uri="{FF2B5EF4-FFF2-40B4-BE49-F238E27FC236}">
                <a16:creationId xmlns:a16="http://schemas.microsoft.com/office/drawing/2014/main" id="{96131462-F07E-A14B-B04C-19B9C39FFBE3}"/>
              </a:ext>
            </a:extLst>
          </p:cNvPr>
          <p:cNvCxnSpPr>
            <a:cxnSpLocks/>
          </p:cNvCxnSpPr>
          <p:nvPr userDrawn="1"/>
        </p:nvCxnSpPr>
        <p:spPr>
          <a:xfrm>
            <a:off x="2013063" y="908923"/>
            <a:ext cx="0" cy="772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black background with blue text&#10;&#10;Description automatically generated">
            <a:extLst>
              <a:ext uri="{FF2B5EF4-FFF2-40B4-BE49-F238E27FC236}">
                <a16:creationId xmlns:a16="http://schemas.microsoft.com/office/drawing/2014/main" id="{34A3A64C-FAC3-1D81-72E2-44294692199C}"/>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151362583"/>
      </p:ext>
    </p:extLst>
  </p:cSld>
  <p:clrMapOvr>
    <a:masterClrMapping/>
  </p:clrMapOvr>
  <p:extLst>
    <p:ext uri="{DCECCB84-F9BA-43D5-87BE-67443E8EF086}">
      <p15:sldGuideLst xmlns:p15="http://schemas.microsoft.com/office/powerpoint/2012/main">
        <p15:guide id="1" orient="horz" pos="2137">
          <p15:clr>
            <a:srgbClr val="FBAE40"/>
          </p15:clr>
        </p15:guide>
        <p15:guide id="2" orient="horz" pos="166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Grid Treatment - 4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60000" y="360000"/>
            <a:ext cx="4219374" cy="6129700"/>
          </a:xfrm>
        </p:spPr>
        <p:txBody>
          <a:bodyPr/>
          <a:lstStyle/>
          <a:p>
            <a:r>
              <a:rPr lang="en-US" dirty="0"/>
              <a:t>Click icon to add picture</a:t>
            </a:r>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717230" y="360000"/>
            <a:ext cx="3455810" cy="3000050"/>
          </a:xfrm>
        </p:spPr>
        <p:txBody>
          <a:bodyPr/>
          <a:lstStyle/>
          <a:p>
            <a:r>
              <a:rPr lang="en-US" dirty="0"/>
              <a:t>Click icon to add picture</a:t>
            </a:r>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8314441" y="360000"/>
            <a:ext cx="3494101" cy="3000050"/>
          </a:xfrm>
        </p:spPr>
        <p:txBody>
          <a:bodyPr/>
          <a:lstStyle/>
          <a:p>
            <a:r>
              <a:rPr lang="en-US" dirty="0"/>
              <a:t>Click icon to add picture</a:t>
            </a:r>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717229" y="3489650"/>
            <a:ext cx="7103296" cy="3000050"/>
          </a:xfrm>
        </p:spPr>
        <p:txBody>
          <a:bodyPr/>
          <a:lstStyle/>
          <a:p>
            <a:r>
              <a:rPr lang="en-US" dirty="0"/>
              <a:t>Click icon to add picture</a:t>
            </a:r>
          </a:p>
        </p:txBody>
      </p:sp>
    </p:spTree>
    <p:extLst>
      <p:ext uri="{BB962C8B-B14F-4D97-AF65-F5344CB8AC3E}">
        <p14:creationId xmlns:p14="http://schemas.microsoft.com/office/powerpoint/2010/main" val="3652674805"/>
      </p:ext>
    </p:extLst>
  </p:cSld>
  <p:clrMapOvr>
    <a:masterClrMapping/>
  </p:clrMapOvr>
  <p:extLst>
    <p:ext uri="{DCECCB84-F9BA-43D5-87BE-67443E8EF086}">
      <p15:sldGuideLst xmlns:p15="http://schemas.microsoft.com/office/powerpoint/2012/main">
        <p15:guide id="2" pos="7446">
          <p15:clr>
            <a:srgbClr val="FBAE40"/>
          </p15:clr>
        </p15:guide>
        <p15:guide id="3"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1_Grid Treatment - 4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AEDB00-7364-074D-B301-A8475A77F07A}"/>
              </a:ext>
            </a:extLst>
          </p:cNvPr>
          <p:cNvSpPr>
            <a:spLocks noGrp="1"/>
          </p:cNvSpPr>
          <p:nvPr>
            <p:ph type="pic" sz="quarter" idx="13"/>
          </p:nvPr>
        </p:nvSpPr>
        <p:spPr>
          <a:xfrm>
            <a:off x="360000" y="360000"/>
            <a:ext cx="3721806" cy="6129700"/>
          </a:xfrm>
        </p:spPr>
        <p:txBody>
          <a:bodyPr/>
          <a:lstStyle/>
          <a:p>
            <a:r>
              <a:rPr lang="en-US" dirty="0"/>
              <a:t>Click icon to add picture</a:t>
            </a:r>
          </a:p>
        </p:txBody>
      </p:sp>
      <p:sp>
        <p:nvSpPr>
          <p:cNvPr id="12" name="Picture Placeholder 8">
            <a:extLst>
              <a:ext uri="{FF2B5EF4-FFF2-40B4-BE49-F238E27FC236}">
                <a16:creationId xmlns:a16="http://schemas.microsoft.com/office/drawing/2014/main" id="{1621877D-F0F4-D54D-8A66-86E3F38BD733}"/>
              </a:ext>
            </a:extLst>
          </p:cNvPr>
          <p:cNvSpPr>
            <a:spLocks noGrp="1"/>
          </p:cNvSpPr>
          <p:nvPr>
            <p:ph type="pic" sz="quarter" idx="14"/>
          </p:nvPr>
        </p:nvSpPr>
        <p:spPr>
          <a:xfrm>
            <a:off x="4245891" y="360000"/>
            <a:ext cx="3455810" cy="3000050"/>
          </a:xfrm>
        </p:spPr>
        <p:txBody>
          <a:bodyPr/>
          <a:lstStyle/>
          <a:p>
            <a:r>
              <a:rPr lang="en-US" dirty="0"/>
              <a:t>Click icon to add picture</a:t>
            </a:r>
          </a:p>
        </p:txBody>
      </p:sp>
      <p:sp>
        <p:nvSpPr>
          <p:cNvPr id="15" name="Picture Placeholder 8">
            <a:extLst>
              <a:ext uri="{FF2B5EF4-FFF2-40B4-BE49-F238E27FC236}">
                <a16:creationId xmlns:a16="http://schemas.microsoft.com/office/drawing/2014/main" id="{12354A74-CC4D-FF48-B2CA-4F5C89BB8609}"/>
              </a:ext>
            </a:extLst>
          </p:cNvPr>
          <p:cNvSpPr>
            <a:spLocks noGrp="1"/>
          </p:cNvSpPr>
          <p:nvPr>
            <p:ph type="pic" sz="quarter" idx="15"/>
          </p:nvPr>
        </p:nvSpPr>
        <p:spPr>
          <a:xfrm>
            <a:off x="7861955" y="360000"/>
            <a:ext cx="3946587" cy="6135068"/>
          </a:xfrm>
        </p:spPr>
        <p:txBody>
          <a:bodyPr/>
          <a:lstStyle/>
          <a:p>
            <a:r>
              <a:rPr lang="en-US" dirty="0"/>
              <a:t>Click icon to add picture</a:t>
            </a:r>
          </a:p>
        </p:txBody>
      </p:sp>
      <p:sp>
        <p:nvSpPr>
          <p:cNvPr id="11" name="Picture Placeholder 8">
            <a:extLst>
              <a:ext uri="{FF2B5EF4-FFF2-40B4-BE49-F238E27FC236}">
                <a16:creationId xmlns:a16="http://schemas.microsoft.com/office/drawing/2014/main" id="{82448F46-9EC7-D241-8D0D-C9F8CE444587}"/>
              </a:ext>
            </a:extLst>
          </p:cNvPr>
          <p:cNvSpPr>
            <a:spLocks noGrp="1"/>
          </p:cNvSpPr>
          <p:nvPr>
            <p:ph type="pic" sz="quarter" idx="16"/>
          </p:nvPr>
        </p:nvSpPr>
        <p:spPr>
          <a:xfrm>
            <a:off x="4245890" y="3489650"/>
            <a:ext cx="3465237" cy="3000050"/>
          </a:xfrm>
        </p:spPr>
        <p:txBody>
          <a:bodyPr/>
          <a:lstStyle/>
          <a:p>
            <a:r>
              <a:rPr lang="en-US" dirty="0"/>
              <a:t>Click icon to add picture</a:t>
            </a:r>
          </a:p>
        </p:txBody>
      </p:sp>
    </p:spTree>
    <p:extLst>
      <p:ext uri="{BB962C8B-B14F-4D97-AF65-F5344CB8AC3E}">
        <p14:creationId xmlns:p14="http://schemas.microsoft.com/office/powerpoint/2010/main" val="3419201597"/>
      </p:ext>
    </p:extLst>
  </p:cSld>
  <p:clrMapOvr>
    <a:masterClrMapping/>
  </p:clrMapOvr>
  <p:extLst>
    <p:ext uri="{DCECCB84-F9BA-43D5-87BE-67443E8EF086}">
      <p15:sldGuideLst xmlns:p15="http://schemas.microsoft.com/office/powerpoint/2012/main">
        <p15:guide id="2" pos="7446">
          <p15:clr>
            <a:srgbClr val="FBAE40"/>
          </p15:clr>
        </p15:guide>
        <p15:guide id="3"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Cropped Phot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2A649EA-C287-0447-9E98-D4DF15C0A446}"/>
              </a:ext>
            </a:extLst>
          </p:cNvPr>
          <p:cNvSpPr>
            <a:spLocks noGrp="1"/>
          </p:cNvSpPr>
          <p:nvPr>
            <p:ph type="ctrTitle" hasCustomPrompt="1"/>
          </p:nvPr>
        </p:nvSpPr>
        <p:spPr>
          <a:xfrm>
            <a:off x="393082" y="1692550"/>
            <a:ext cx="3559793" cy="1991742"/>
          </a:xfrm>
        </p:spPr>
        <p:txBody>
          <a:bodyPr anchor="t">
            <a:normAutofit/>
          </a:bodyPr>
          <a:lstStyle>
            <a:lvl1pPr algn="l">
              <a:defRPr sz="3200"/>
            </a:lvl1pPr>
          </a:lstStyle>
          <a:p>
            <a:r>
              <a:rPr lang="en-CA" dirty="0"/>
              <a:t>Presentation </a:t>
            </a:r>
            <a:br>
              <a:rPr lang="en-CA" dirty="0"/>
            </a:br>
            <a:r>
              <a:rPr lang="en-CA" dirty="0"/>
              <a:t>Title</a:t>
            </a:r>
          </a:p>
        </p:txBody>
      </p:sp>
      <p:sp>
        <p:nvSpPr>
          <p:cNvPr id="8" name="Subtitle 2">
            <a:extLst>
              <a:ext uri="{FF2B5EF4-FFF2-40B4-BE49-F238E27FC236}">
                <a16:creationId xmlns:a16="http://schemas.microsoft.com/office/drawing/2014/main" id="{E6528DC4-B78E-0948-B719-F5F7DB301229}"/>
              </a:ext>
            </a:extLst>
          </p:cNvPr>
          <p:cNvSpPr>
            <a:spLocks noGrp="1"/>
          </p:cNvSpPr>
          <p:nvPr>
            <p:ph type="subTitle" idx="1" hasCustomPrompt="1"/>
          </p:nvPr>
        </p:nvSpPr>
        <p:spPr>
          <a:xfrm>
            <a:off x="381000" y="3803421"/>
            <a:ext cx="3571875" cy="1609966"/>
          </a:xfrm>
          <a:prstGeom prst="callout1">
            <a:avLst>
              <a:gd name="adj1" fmla="val 15"/>
              <a:gd name="adj2" fmla="val 25889"/>
              <a:gd name="adj3" fmla="val 91"/>
              <a:gd name="adj4" fmla="val 2200"/>
            </a:avLst>
          </a:prstGeom>
          <a:ln w="38100">
            <a:solidFill>
              <a:schemeClr val="accent2"/>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sp>
        <p:nvSpPr>
          <p:cNvPr id="9" name="Picture Placeholder 4">
            <a:extLst>
              <a:ext uri="{FF2B5EF4-FFF2-40B4-BE49-F238E27FC236}">
                <a16:creationId xmlns:a16="http://schemas.microsoft.com/office/drawing/2014/main" id="{F5113323-CD94-E641-825C-596014456D02}"/>
              </a:ext>
            </a:extLst>
          </p:cNvPr>
          <p:cNvSpPr>
            <a:spLocks noGrp="1"/>
          </p:cNvSpPr>
          <p:nvPr>
            <p:ph type="pic" sz="quarter" idx="10"/>
          </p:nvPr>
        </p:nvSpPr>
        <p:spPr>
          <a:xfrm>
            <a:off x="4665662" y="368299"/>
            <a:ext cx="7145337" cy="6126163"/>
          </a:xfrm>
        </p:spPr>
        <p:txBody>
          <a:bodyPr/>
          <a:lstStyle>
            <a:lvl1pPr marL="0" indent="0">
              <a:buNone/>
              <a:defRPr/>
            </a:lvl1pPr>
          </a:lstStyle>
          <a:p>
            <a:r>
              <a:rPr lang="en-US" dirty="0"/>
              <a:t>Click icon to add picture</a:t>
            </a:r>
            <a:endParaRPr lang="en-CA" dirty="0"/>
          </a:p>
        </p:txBody>
      </p:sp>
      <p:sp>
        <p:nvSpPr>
          <p:cNvPr id="10" name="Date Placeholder 3">
            <a:extLst>
              <a:ext uri="{FF2B5EF4-FFF2-40B4-BE49-F238E27FC236}">
                <a16:creationId xmlns:a16="http://schemas.microsoft.com/office/drawing/2014/main" id="{78D6E2B0-15D2-544E-A6E3-0D7BEEC226A4}"/>
              </a:ext>
            </a:extLst>
          </p:cNvPr>
          <p:cNvSpPr>
            <a:spLocks noGrp="1"/>
          </p:cNvSpPr>
          <p:nvPr>
            <p:ph type="dt" sz="half"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D4308F8A-4A23-8141-9042-05DC736F5477}" type="datetime1">
              <a:rPr lang="en-CA" smtClean="0"/>
              <a:t>2025-10-08</a:t>
            </a:fld>
            <a:endParaRPr lang="en-CA" dirty="0"/>
          </a:p>
        </p:txBody>
      </p:sp>
      <p:sp>
        <p:nvSpPr>
          <p:cNvPr id="12" name="Footer Placeholder 4">
            <a:extLst>
              <a:ext uri="{FF2B5EF4-FFF2-40B4-BE49-F238E27FC236}">
                <a16:creationId xmlns:a16="http://schemas.microsoft.com/office/drawing/2014/main" id="{73E48218-2121-3F40-896B-B5C22E1B4E9E}"/>
              </a:ext>
            </a:extLst>
          </p:cNvPr>
          <p:cNvSpPr>
            <a:spLocks noGrp="1"/>
          </p:cNvSpPr>
          <p:nvPr>
            <p:ph type="ftr" sz="quarter" idx="12"/>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4" name="Slide Number Placeholder 5">
            <a:extLst>
              <a:ext uri="{FF2B5EF4-FFF2-40B4-BE49-F238E27FC236}">
                <a16:creationId xmlns:a16="http://schemas.microsoft.com/office/drawing/2014/main" id="{55C972A2-DA14-2142-B121-179D6EC85951}"/>
              </a:ext>
            </a:extLst>
          </p:cNvPr>
          <p:cNvSpPr>
            <a:spLocks noGrp="1"/>
          </p:cNvSpPr>
          <p:nvPr>
            <p:ph type="sldNum" sz="quarter" idx="13"/>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4" name="Picture 3" descr="A black background with blue text&#10;&#10;Description automatically generated">
            <a:extLst>
              <a:ext uri="{FF2B5EF4-FFF2-40B4-BE49-F238E27FC236}">
                <a16:creationId xmlns:a16="http://schemas.microsoft.com/office/drawing/2014/main" id="{AE7A1C57-9AE4-639E-C570-EEAE83D60A02}"/>
              </a:ext>
            </a:extLst>
          </p:cNvPr>
          <p:cNvPicPr>
            <a:picLocks noChangeAspect="1"/>
          </p:cNvPicPr>
          <p:nvPr userDrawn="1"/>
        </p:nvPicPr>
        <p:blipFill>
          <a:blip r:embed="rId2"/>
          <a:stretch>
            <a:fillRect/>
          </a:stretch>
        </p:blipFill>
        <p:spPr>
          <a:xfrm>
            <a:off x="381000" y="6091624"/>
            <a:ext cx="3222702" cy="402838"/>
          </a:xfrm>
          <a:prstGeom prst="rect">
            <a:avLst/>
          </a:prstGeom>
        </p:spPr>
      </p:pic>
    </p:spTree>
    <p:extLst>
      <p:ext uri="{BB962C8B-B14F-4D97-AF65-F5344CB8AC3E}">
        <p14:creationId xmlns:p14="http://schemas.microsoft.com/office/powerpoint/2010/main" val="3417208064"/>
      </p:ext>
    </p:extLst>
  </p:cSld>
  <p:clrMapOvr>
    <a:masterClrMapping/>
  </p:clrMapOvr>
  <p:extLst>
    <p:ext uri="{DCECCB84-F9BA-43D5-87BE-67443E8EF086}">
      <p15:sldGuideLst xmlns:p15="http://schemas.microsoft.com/office/powerpoint/2012/main">
        <p15:guide id="1" orient="horz" pos="576">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Caret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7E08-89F9-E440-B732-3AEBA43BD82E}"/>
              </a:ext>
            </a:extLst>
          </p:cNvPr>
          <p:cNvSpPr>
            <a:spLocks noGrp="1"/>
          </p:cNvSpPr>
          <p:nvPr>
            <p:ph type="ctrTitle" hasCustomPrompt="1"/>
          </p:nvPr>
        </p:nvSpPr>
        <p:spPr>
          <a:xfrm>
            <a:off x="381000" y="441325"/>
            <a:ext cx="8570913" cy="1566863"/>
          </a:xfrm>
        </p:spPr>
        <p:txBody>
          <a:bodyPr anchor="t">
            <a:normAutofit/>
          </a:bodyPr>
          <a:lstStyle>
            <a:lvl1pPr algn="l">
              <a:defRPr sz="3200"/>
            </a:lvl1pPr>
          </a:lstStyle>
          <a:p>
            <a:r>
              <a:rPr lang="en-CA" dirty="0"/>
              <a:t>Presentation </a:t>
            </a:r>
            <a:br>
              <a:rPr lang="en-CA" dirty="0"/>
            </a:br>
            <a:r>
              <a:rPr lang="en-CA" dirty="0"/>
              <a:t>Title</a:t>
            </a:r>
          </a:p>
        </p:txBody>
      </p:sp>
      <p:sp>
        <p:nvSpPr>
          <p:cNvPr id="3" name="Subtitle 2">
            <a:extLst>
              <a:ext uri="{FF2B5EF4-FFF2-40B4-BE49-F238E27FC236}">
                <a16:creationId xmlns:a16="http://schemas.microsoft.com/office/drawing/2014/main" id="{8E88B004-1DA3-934C-8CB5-1FF691477431}"/>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sp>
        <p:nvSpPr>
          <p:cNvPr id="4" name="Date Placeholder 3">
            <a:extLst>
              <a:ext uri="{FF2B5EF4-FFF2-40B4-BE49-F238E27FC236}">
                <a16:creationId xmlns:a16="http://schemas.microsoft.com/office/drawing/2014/main" id="{11F3C465-4A72-3842-A3F3-7E6EED668AD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0615CD9-9C91-9145-8CC5-580808F1229D}" type="datetime1">
              <a:rPr lang="en-CA" smtClean="0"/>
              <a:t>2025-10-08</a:t>
            </a:fld>
            <a:endParaRPr lang="en-CA" dirty="0"/>
          </a:p>
        </p:txBody>
      </p:sp>
      <p:sp>
        <p:nvSpPr>
          <p:cNvPr id="5" name="Footer Placeholder 4">
            <a:extLst>
              <a:ext uri="{FF2B5EF4-FFF2-40B4-BE49-F238E27FC236}">
                <a16:creationId xmlns:a16="http://schemas.microsoft.com/office/drawing/2014/main" id="{31F36BAC-CA62-6E4E-A36D-A9F19A02520C}"/>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6" name="Slide Number Placeholder 5">
            <a:extLst>
              <a:ext uri="{FF2B5EF4-FFF2-40B4-BE49-F238E27FC236}">
                <a16:creationId xmlns:a16="http://schemas.microsoft.com/office/drawing/2014/main" id="{87EAD7D6-A9D9-0A4E-973D-C119C5A93924}"/>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9" name="Picture 8" descr="A black background with blue text&#10;&#10;Description automatically generated">
            <a:extLst>
              <a:ext uri="{FF2B5EF4-FFF2-40B4-BE49-F238E27FC236}">
                <a16:creationId xmlns:a16="http://schemas.microsoft.com/office/drawing/2014/main" id="{243171D3-BE97-8317-8E57-C0FDB4203387}"/>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28796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aret Outlin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26D92E2-ACCC-4D44-9CD7-A2DD39F68AC0}"/>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5DE7BCD7-B4AD-5E46-AC39-220479761A2F}"/>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2"/>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8" name="Picture 17">
            <a:extLst>
              <a:ext uri="{FF2B5EF4-FFF2-40B4-BE49-F238E27FC236}">
                <a16:creationId xmlns:a16="http://schemas.microsoft.com/office/drawing/2014/main" id="{4B095F56-D6EF-1B47-9C08-6E023A49ABB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1820" t="-3413" r="29666" b="7896"/>
          <a:stretch/>
        </p:blipFill>
        <p:spPr>
          <a:xfrm>
            <a:off x="3948051" y="1111346"/>
            <a:ext cx="8243949" cy="5746654"/>
          </a:xfrm>
          <a:prstGeom prst="rect">
            <a:avLst/>
          </a:prstGeom>
        </p:spPr>
      </p:pic>
      <p:sp>
        <p:nvSpPr>
          <p:cNvPr id="6" name="Date Placeholder 3">
            <a:extLst>
              <a:ext uri="{FF2B5EF4-FFF2-40B4-BE49-F238E27FC236}">
                <a16:creationId xmlns:a16="http://schemas.microsoft.com/office/drawing/2014/main" id="{9A346C72-5BED-5F45-BE08-5991EEC3EFC0}"/>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83A30B42-391E-AE46-B312-B98B91215D1D}" type="datetime1">
              <a:rPr lang="en-CA" smtClean="0"/>
              <a:t>2025-10-08</a:t>
            </a:fld>
            <a:endParaRPr lang="en-CA" dirty="0"/>
          </a:p>
        </p:txBody>
      </p:sp>
      <p:sp>
        <p:nvSpPr>
          <p:cNvPr id="7" name="Footer Placeholder 4">
            <a:extLst>
              <a:ext uri="{FF2B5EF4-FFF2-40B4-BE49-F238E27FC236}">
                <a16:creationId xmlns:a16="http://schemas.microsoft.com/office/drawing/2014/main" id="{BCCC25B4-1D37-0647-B375-93F5F1C322E4}"/>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0" name="Slide Number Placeholder 5">
            <a:extLst>
              <a:ext uri="{FF2B5EF4-FFF2-40B4-BE49-F238E27FC236}">
                <a16:creationId xmlns:a16="http://schemas.microsoft.com/office/drawing/2014/main" id="{75689793-27E5-124B-978D-6BF703C28E95}"/>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4" name="Picture 3" descr="A black background with blue text&#10;&#10;Description automatically generated">
            <a:extLst>
              <a:ext uri="{FF2B5EF4-FFF2-40B4-BE49-F238E27FC236}">
                <a16:creationId xmlns:a16="http://schemas.microsoft.com/office/drawing/2014/main" id="{7BE605FD-2C90-77D9-1E8D-D90173DB5509}"/>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329635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aret Soli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55A324-1402-8A4E-85AA-CEBBB404C77C}"/>
              </a:ext>
            </a:extLst>
          </p:cNvPr>
          <p:cNvSpPr>
            <a:spLocks noGrp="1"/>
          </p:cNvSpPr>
          <p:nvPr>
            <p:ph type="ctrTitle" hasCustomPrompt="1"/>
          </p:nvPr>
        </p:nvSpPr>
        <p:spPr>
          <a:xfrm>
            <a:off x="380999" y="441325"/>
            <a:ext cx="7858125" cy="1566863"/>
          </a:xfrm>
        </p:spPr>
        <p:txBody>
          <a:bodyPr anchor="t">
            <a:normAutofit/>
          </a:bodyPr>
          <a:lstStyle>
            <a:lvl1pPr algn="l">
              <a:defRPr sz="3200"/>
            </a:lvl1pPr>
          </a:lstStyle>
          <a:p>
            <a:r>
              <a:rPr lang="en-CA" dirty="0"/>
              <a:t>Presentation </a:t>
            </a:r>
            <a:br>
              <a:rPr lang="en-CA" dirty="0"/>
            </a:br>
            <a:r>
              <a:rPr lang="en-CA" dirty="0"/>
              <a:t>Title</a:t>
            </a:r>
          </a:p>
        </p:txBody>
      </p:sp>
      <p:sp>
        <p:nvSpPr>
          <p:cNvPr id="9" name="Subtitle 2">
            <a:extLst>
              <a:ext uri="{FF2B5EF4-FFF2-40B4-BE49-F238E27FC236}">
                <a16:creationId xmlns:a16="http://schemas.microsoft.com/office/drawing/2014/main" id="{08D77FEA-0643-9E4C-9D6C-A3FA4F9DF420}"/>
              </a:ext>
            </a:extLst>
          </p:cNvPr>
          <p:cNvSpPr>
            <a:spLocks noGrp="1"/>
          </p:cNvSpPr>
          <p:nvPr>
            <p:ph type="subTitle" idx="1" hasCustomPrompt="1"/>
          </p:nvPr>
        </p:nvSpPr>
        <p:spPr>
          <a:xfrm>
            <a:off x="381000" y="2170153"/>
            <a:ext cx="3571875" cy="1609966"/>
          </a:xfrm>
          <a:prstGeom prst="callout1">
            <a:avLst>
              <a:gd name="adj1" fmla="val 15"/>
              <a:gd name="adj2" fmla="val 25889"/>
              <a:gd name="adj3" fmla="val 91"/>
              <a:gd name="adj4" fmla="val 2200"/>
            </a:avLst>
          </a:prstGeom>
          <a:ln w="38100">
            <a:solidFill>
              <a:schemeClr val="accent1"/>
            </a:solidFill>
          </a:ln>
        </p:spPr>
        <p:txBody>
          <a:bodyPr tIns="182880">
            <a:noAutofit/>
          </a:bodyPr>
          <a:lstStyle>
            <a:lvl1pPr marL="0" indent="0" algn="l">
              <a:buNone/>
              <a:defRPr sz="1400"/>
            </a:lvl1pPr>
            <a:lvl2pPr marL="457200" indent="0" algn="l">
              <a:buNone/>
              <a:defRPr sz="1400"/>
            </a:lvl2pPr>
            <a:lvl3pPr marL="914400" indent="0" algn="l">
              <a:buNone/>
              <a:defRPr sz="1400"/>
            </a:lvl3pPr>
            <a:lvl4pPr marL="1371600" indent="0" algn="l">
              <a:buNone/>
              <a:defRPr sz="1400"/>
            </a:lvl4pPr>
            <a:lvl5pPr marL="1828800" indent="0" algn="l">
              <a:buNone/>
              <a:defRPr sz="1400"/>
            </a:lvl5pPr>
            <a:lvl6pPr marL="2286000" indent="0" algn="l">
              <a:buNone/>
              <a:defRPr sz="1400"/>
            </a:lvl6pPr>
            <a:lvl7pPr marL="2743200" indent="0" algn="l">
              <a:buNone/>
              <a:defRPr sz="1400"/>
            </a:lvl7pPr>
            <a:lvl8pPr marL="3200400" indent="0" algn="l">
              <a:buNone/>
              <a:defRPr sz="1400"/>
            </a:lvl8pPr>
            <a:lvl9pPr marL="3657600" indent="0" algn="l">
              <a:buNone/>
              <a:defRPr sz="1400"/>
            </a:lvl9pPr>
          </a:lstStyle>
          <a:p>
            <a:r>
              <a:rPr lang="en-CA" dirty="0"/>
              <a:t>Presenter name, title, and date</a:t>
            </a:r>
          </a:p>
        </p:txBody>
      </p:sp>
      <p:pic>
        <p:nvPicPr>
          <p:cNvPr id="11" name="Picture 10">
            <a:extLst>
              <a:ext uri="{FF2B5EF4-FFF2-40B4-BE49-F238E27FC236}">
                <a16:creationId xmlns:a16="http://schemas.microsoft.com/office/drawing/2014/main" id="{6BE2BBD1-2F9D-464F-B471-14BCC68C8AB0}"/>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l="-3644" t="-25966" r="27535" b="151"/>
          <a:stretch/>
        </p:blipFill>
        <p:spPr>
          <a:xfrm>
            <a:off x="3894820" y="0"/>
            <a:ext cx="8297180" cy="6858000"/>
          </a:xfrm>
          <a:prstGeom prst="rect">
            <a:avLst/>
          </a:prstGeom>
        </p:spPr>
      </p:pic>
      <p:sp>
        <p:nvSpPr>
          <p:cNvPr id="7" name="Date Placeholder 3">
            <a:extLst>
              <a:ext uri="{FF2B5EF4-FFF2-40B4-BE49-F238E27FC236}">
                <a16:creationId xmlns:a16="http://schemas.microsoft.com/office/drawing/2014/main" id="{A04F6139-12B2-6E41-936E-3636E8A7552C}"/>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1EDCE013-AE49-7F47-8FF5-C5C600EB3539}" type="datetime1">
              <a:rPr lang="en-CA" smtClean="0"/>
              <a:t>2025-10-08</a:t>
            </a:fld>
            <a:endParaRPr lang="en-CA" dirty="0"/>
          </a:p>
        </p:txBody>
      </p:sp>
      <p:sp>
        <p:nvSpPr>
          <p:cNvPr id="10" name="Footer Placeholder 4">
            <a:extLst>
              <a:ext uri="{FF2B5EF4-FFF2-40B4-BE49-F238E27FC236}">
                <a16:creationId xmlns:a16="http://schemas.microsoft.com/office/drawing/2014/main" id="{68578076-3F0D-DA47-AC20-73342D3B76EA}"/>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12" name="Slide Number Placeholder 5">
            <a:extLst>
              <a:ext uri="{FF2B5EF4-FFF2-40B4-BE49-F238E27FC236}">
                <a16:creationId xmlns:a16="http://schemas.microsoft.com/office/drawing/2014/main" id="{3179519D-DB2C-4940-ACD7-FE931A52DE8F}"/>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pic>
        <p:nvPicPr>
          <p:cNvPr id="3" name="Picture 2" descr="A black background with blue text&#10;&#10;Description automatically generated">
            <a:extLst>
              <a:ext uri="{FF2B5EF4-FFF2-40B4-BE49-F238E27FC236}">
                <a16:creationId xmlns:a16="http://schemas.microsoft.com/office/drawing/2014/main" id="{0FC9D55C-B8C4-CB0D-1DBB-A7A1A9902109}"/>
              </a:ext>
            </a:extLst>
          </p:cNvPr>
          <p:cNvPicPr>
            <a:picLocks noChangeAspect="1"/>
          </p:cNvPicPr>
          <p:nvPr userDrawn="1"/>
        </p:nvPicPr>
        <p:blipFill>
          <a:blip r:embed="rId3"/>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40559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6FD7-967E-424A-9BD5-E0E9DF564813}"/>
              </a:ext>
            </a:extLst>
          </p:cNvPr>
          <p:cNvSpPr>
            <a:spLocks noGrp="1"/>
          </p:cNvSpPr>
          <p:nvPr>
            <p:ph type="title" hasCustomPrompt="1"/>
          </p:nvPr>
        </p:nvSpPr>
        <p:spPr>
          <a:xfrm>
            <a:off x="2530475" y="1616977"/>
            <a:ext cx="7131050" cy="1676120"/>
          </a:xfrm>
        </p:spPr>
        <p:txBody>
          <a:bodyPr anchor="b">
            <a:normAutofit/>
          </a:bodyPr>
          <a:lstStyle>
            <a:lvl1pPr algn="ctr">
              <a:defRPr sz="3200"/>
            </a:lvl1pPr>
          </a:lstStyle>
          <a:p>
            <a:r>
              <a:rPr lang="en-CA" dirty="0"/>
              <a:t>Section Heading</a:t>
            </a:r>
          </a:p>
        </p:txBody>
      </p:sp>
      <p:sp>
        <p:nvSpPr>
          <p:cNvPr id="3" name="Text Placeholder 2">
            <a:extLst>
              <a:ext uri="{FF2B5EF4-FFF2-40B4-BE49-F238E27FC236}">
                <a16:creationId xmlns:a16="http://schemas.microsoft.com/office/drawing/2014/main" id="{0AAA6A2D-5FF2-0248-AC7C-1F35A14C05A1}"/>
              </a:ext>
            </a:extLst>
          </p:cNvPr>
          <p:cNvSpPr>
            <a:spLocks noGrp="1"/>
          </p:cNvSpPr>
          <p:nvPr>
            <p:ph type="body" idx="1" hasCustomPrompt="1"/>
          </p:nvPr>
        </p:nvSpPr>
        <p:spPr>
          <a:xfrm>
            <a:off x="3244850" y="3960665"/>
            <a:ext cx="5702300" cy="1500187"/>
          </a:xfrm>
        </p:spPr>
        <p:txBody>
          <a:bodyPr>
            <a:noAutofit/>
          </a:bodyPr>
          <a:lstStyle>
            <a:lvl1pPr marL="0" indent="0" algn="ctr">
              <a:buNone/>
              <a:defRPr sz="1400">
                <a:solidFill>
                  <a:schemeClr val="tx1"/>
                </a:solidFill>
              </a:defRPr>
            </a:lvl1pPr>
            <a:lvl2pPr marL="457200" indent="0" algn="ctr">
              <a:buNone/>
              <a:defRPr sz="1400">
                <a:solidFill>
                  <a:schemeClr val="tx1"/>
                </a:solidFill>
              </a:defRPr>
            </a:lvl2pPr>
            <a:lvl3pPr marL="914400" indent="0" algn="ctr">
              <a:buNone/>
              <a:defRPr sz="1400">
                <a:solidFill>
                  <a:schemeClr val="tx1"/>
                </a:solidFill>
              </a:defRPr>
            </a:lvl3pPr>
            <a:lvl4pPr marL="1371600" indent="0" algn="ctr">
              <a:buNone/>
              <a:defRPr sz="1400">
                <a:solidFill>
                  <a:schemeClr val="tx1"/>
                </a:solidFill>
              </a:defRPr>
            </a:lvl4pPr>
            <a:lvl5pPr marL="1828800" indent="0" algn="ctr">
              <a:buNone/>
              <a:defRPr sz="1400">
                <a:solidFill>
                  <a:schemeClr val="tx1"/>
                </a:solidFill>
              </a:defRPr>
            </a:lvl5pPr>
            <a:lvl6pPr marL="2286000" indent="0" algn="ctr">
              <a:buNone/>
              <a:defRPr sz="1400">
                <a:solidFill>
                  <a:schemeClr val="tx1"/>
                </a:solidFill>
              </a:defRPr>
            </a:lvl6pPr>
            <a:lvl7pPr marL="2743200" indent="0" algn="ctr">
              <a:buNone/>
              <a:defRPr sz="1400">
                <a:solidFill>
                  <a:schemeClr val="tx1"/>
                </a:solidFill>
              </a:defRPr>
            </a:lvl7pPr>
            <a:lvl8pPr marL="3200400" indent="0" algn="ctr">
              <a:buNone/>
              <a:defRPr sz="1400">
                <a:solidFill>
                  <a:schemeClr val="tx1"/>
                </a:solidFill>
              </a:defRPr>
            </a:lvl8pPr>
            <a:lvl9pPr marL="3657600" indent="0" algn="ctr">
              <a:buNone/>
              <a:defRPr sz="1400">
                <a:solidFill>
                  <a:schemeClr val="tx1"/>
                </a:solidFill>
              </a:defRPr>
            </a:lvl9pPr>
          </a:lstStyle>
          <a:p>
            <a:pPr lvl="0"/>
            <a:r>
              <a:rPr lang="en-CA" dirty="0"/>
              <a:t>Section Subtitle</a:t>
            </a:r>
          </a:p>
        </p:txBody>
      </p:sp>
      <p:sp>
        <p:nvSpPr>
          <p:cNvPr id="7" name="Date Placeholder 3">
            <a:extLst>
              <a:ext uri="{FF2B5EF4-FFF2-40B4-BE49-F238E27FC236}">
                <a16:creationId xmlns:a16="http://schemas.microsoft.com/office/drawing/2014/main" id="{53A96722-3409-394C-9FAD-A58B5E4B3FDE}"/>
              </a:ext>
            </a:extLst>
          </p:cNvPr>
          <p:cNvSpPr>
            <a:spLocks noGrp="1"/>
          </p:cNvSpPr>
          <p:nvPr>
            <p:ph type="dt" sz="half" idx="10"/>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fld id="{45A2F542-CE52-CF42-A17F-45F79CA145F7}" type="datetime1">
              <a:rPr lang="en-CA" smtClean="0"/>
              <a:t>2025-10-08</a:t>
            </a:fld>
            <a:endParaRPr lang="en-CA" dirty="0"/>
          </a:p>
        </p:txBody>
      </p:sp>
      <p:sp>
        <p:nvSpPr>
          <p:cNvPr id="8" name="Footer Placeholder 4">
            <a:extLst>
              <a:ext uri="{FF2B5EF4-FFF2-40B4-BE49-F238E27FC236}">
                <a16:creationId xmlns:a16="http://schemas.microsoft.com/office/drawing/2014/main" id="{31F5D2BE-C001-F84E-B7B9-6CC8207F3E32}"/>
              </a:ext>
            </a:extLst>
          </p:cNvPr>
          <p:cNvSpPr>
            <a:spLocks noGrp="1"/>
          </p:cNvSpPr>
          <p:nvPr>
            <p:ph type="ftr" sz="quarter" idx="11"/>
          </p:nvPr>
        </p:nvSpPr>
        <p:spPr>
          <a:xfrm>
            <a:off x="0" y="6858000"/>
            <a:ext cx="0" cy="0"/>
          </a:xfrm>
          <a:ln>
            <a:solidFill>
              <a:schemeClr val="bg1">
                <a:alpha val="0"/>
              </a:schemeClr>
            </a:solidFill>
          </a:ln>
        </p:spPr>
        <p:txBody>
          <a:bodyPr/>
          <a:lstStyle>
            <a:lvl1pPr>
              <a:defRPr sz="100">
                <a:solidFill>
                  <a:schemeClr val="bg2">
                    <a:alpha val="0"/>
                  </a:schemeClr>
                </a:solidFill>
              </a:defRPr>
            </a:lvl1pPr>
          </a:lstStyle>
          <a:p>
            <a:endParaRPr lang="en-CA" dirty="0"/>
          </a:p>
        </p:txBody>
      </p:sp>
      <p:sp>
        <p:nvSpPr>
          <p:cNvPr id="9" name="Slide Number Placeholder 5">
            <a:extLst>
              <a:ext uri="{FF2B5EF4-FFF2-40B4-BE49-F238E27FC236}">
                <a16:creationId xmlns:a16="http://schemas.microsoft.com/office/drawing/2014/main" id="{9DEDDCF2-E110-B84E-82C6-78895908542D}"/>
              </a:ext>
            </a:extLst>
          </p:cNvPr>
          <p:cNvSpPr>
            <a:spLocks noGrp="1"/>
          </p:cNvSpPr>
          <p:nvPr>
            <p:ph type="sldNum" sz="quarter" idx="12"/>
          </p:nvPr>
        </p:nvSpPr>
        <p:spPr>
          <a:xfrm>
            <a:off x="0" y="6858000"/>
            <a:ext cx="0" cy="0"/>
          </a:xfrm>
          <a:prstGeom prst="rect">
            <a:avLst/>
          </a:prstGeom>
          <a:ln>
            <a:solidFill>
              <a:schemeClr val="bg1">
                <a:alpha val="0"/>
              </a:schemeClr>
            </a:solidFill>
          </a:ln>
        </p:spPr>
        <p:txBody>
          <a:bodyPr/>
          <a:lstStyle>
            <a:lvl1pPr>
              <a:defRPr sz="100">
                <a:solidFill>
                  <a:schemeClr val="bg2">
                    <a:alpha val="0"/>
                  </a:schemeClr>
                </a:solidFill>
              </a:defRPr>
            </a:lvl1pPr>
          </a:lstStyle>
          <a:p>
            <a:fld id="{1BD90C89-BB05-D647-8C9B-C2376028CB3D}" type="slidenum">
              <a:rPr lang="en-CA" smtClean="0"/>
              <a:pPr/>
              <a:t>‹#›</a:t>
            </a:fld>
            <a:endParaRPr lang="en-CA" dirty="0"/>
          </a:p>
        </p:txBody>
      </p:sp>
      <p:cxnSp>
        <p:nvCxnSpPr>
          <p:cNvPr id="12" name="Straight Connector 11">
            <a:extLst>
              <a:ext uri="{FF2B5EF4-FFF2-40B4-BE49-F238E27FC236}">
                <a16:creationId xmlns:a16="http://schemas.microsoft.com/office/drawing/2014/main" id="{FADE7F97-86D7-CF4A-A293-C547A43A4D8D}"/>
              </a:ext>
            </a:extLst>
          </p:cNvPr>
          <p:cNvCxnSpPr/>
          <p:nvPr userDrawn="1"/>
        </p:nvCxnSpPr>
        <p:spPr>
          <a:xfrm>
            <a:off x="5684820" y="3643943"/>
            <a:ext cx="822361"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black background with blue text&#10;&#10;Description automatically generated">
            <a:extLst>
              <a:ext uri="{FF2B5EF4-FFF2-40B4-BE49-F238E27FC236}">
                <a16:creationId xmlns:a16="http://schemas.microsoft.com/office/drawing/2014/main" id="{0FA348D5-06DA-709B-184F-77AA3749177F}"/>
              </a:ext>
            </a:extLst>
          </p:cNvPr>
          <p:cNvPicPr>
            <a:picLocks noChangeAspect="1"/>
          </p:cNvPicPr>
          <p:nvPr userDrawn="1"/>
        </p:nvPicPr>
        <p:blipFill>
          <a:blip r:embed="rId2"/>
          <a:stretch>
            <a:fillRect/>
          </a:stretch>
        </p:blipFill>
        <p:spPr>
          <a:xfrm>
            <a:off x="8588297" y="6086863"/>
            <a:ext cx="3222702" cy="402838"/>
          </a:xfrm>
          <a:prstGeom prst="rect">
            <a:avLst/>
          </a:prstGeom>
        </p:spPr>
      </p:pic>
    </p:spTree>
    <p:extLst>
      <p:ext uri="{BB962C8B-B14F-4D97-AF65-F5344CB8AC3E}">
        <p14:creationId xmlns:p14="http://schemas.microsoft.com/office/powerpoint/2010/main" val="17463707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C3088E-7FA3-A744-8DF6-ABAC5B10CEB7}"/>
              </a:ext>
            </a:extLst>
          </p:cNvPr>
          <p:cNvSpPr>
            <a:spLocks noGrp="1"/>
          </p:cNvSpPr>
          <p:nvPr>
            <p:ph type="title"/>
          </p:nvPr>
        </p:nvSpPr>
        <p:spPr>
          <a:xfrm>
            <a:off x="381001" y="441325"/>
            <a:ext cx="8570912" cy="989849"/>
          </a:xfrm>
          <a:prstGeom prst="rect">
            <a:avLst/>
          </a:prstGeom>
        </p:spPr>
        <p:txBody>
          <a:bodyPr vert="horz" lIns="91440" tIns="45720" rIns="91440" bIns="45720" rtlCol="0" anchor="t">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EC20995-51C1-4D4B-AC96-2295AFD7871E}"/>
              </a:ext>
            </a:extLst>
          </p:cNvPr>
          <p:cNvSpPr>
            <a:spLocks noGrp="1"/>
          </p:cNvSpPr>
          <p:nvPr>
            <p:ph type="body" idx="1"/>
          </p:nvPr>
        </p:nvSpPr>
        <p:spPr>
          <a:xfrm>
            <a:off x="381000" y="1592262"/>
            <a:ext cx="8570912" cy="41767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7D9E4F-8117-414A-AA32-48A0F364B4B6}"/>
              </a:ext>
            </a:extLst>
          </p:cNvPr>
          <p:cNvSpPr>
            <a:spLocks noGrp="1"/>
          </p:cNvSpPr>
          <p:nvPr>
            <p:ph type="dt" sz="half" idx="2"/>
          </p:nvPr>
        </p:nvSpPr>
        <p:spPr>
          <a:xfrm>
            <a:off x="19844" y="6862062"/>
            <a:ext cx="2141538" cy="260079"/>
          </a:xfrm>
          <a:prstGeom prst="rect">
            <a:avLst/>
          </a:prstGeom>
        </p:spPr>
        <p:txBody>
          <a:bodyPr vert="horz" lIns="91440" tIns="45720" rIns="91440" bIns="45720" rtlCol="0" anchor="ctr"/>
          <a:lstStyle>
            <a:lvl1pPr algn="l">
              <a:defRPr sz="1200">
                <a:solidFill>
                  <a:schemeClr val="tx1">
                    <a:tint val="75000"/>
                  </a:schemeClr>
                </a:solidFill>
              </a:defRPr>
            </a:lvl1pPr>
          </a:lstStyle>
          <a:p>
            <a:fld id="{495C65DD-6F99-9B43-BBBE-412D03546892}" type="datetime1">
              <a:rPr lang="en-CA" smtClean="0"/>
              <a:t>2025-10-08</a:t>
            </a:fld>
            <a:endParaRPr lang="en-CA" dirty="0"/>
          </a:p>
        </p:txBody>
      </p:sp>
      <p:sp>
        <p:nvSpPr>
          <p:cNvPr id="5" name="Footer Placeholder 4">
            <a:extLst>
              <a:ext uri="{FF2B5EF4-FFF2-40B4-BE49-F238E27FC236}">
                <a16:creationId xmlns:a16="http://schemas.microsoft.com/office/drawing/2014/main" id="{92A3FA6A-6A21-2C4D-80E7-472BB9B590C9}"/>
              </a:ext>
            </a:extLst>
          </p:cNvPr>
          <p:cNvSpPr>
            <a:spLocks noGrp="1"/>
          </p:cNvSpPr>
          <p:nvPr>
            <p:ph type="ftr" sz="quarter" idx="3"/>
          </p:nvPr>
        </p:nvSpPr>
        <p:spPr>
          <a:xfrm>
            <a:off x="2524125" y="6229815"/>
            <a:ext cx="8575675" cy="260079"/>
          </a:xfrm>
          <a:prstGeom prst="rect">
            <a:avLst/>
          </a:prstGeom>
        </p:spPr>
        <p:txBody>
          <a:bodyPr vert="horz" lIns="91440" tIns="45720" rIns="91440" bIns="45720" rtlCol="0" anchor="b"/>
          <a:lstStyle>
            <a:lvl1pPr algn="r">
              <a:defRPr sz="1200">
                <a:solidFill>
                  <a:schemeClr val="tx1">
                    <a:tint val="75000"/>
                  </a:schemeClr>
                </a:solidFill>
              </a:defRPr>
            </a:lvl1pPr>
          </a:lstStyle>
          <a:p>
            <a:endParaRPr lang="en-CA" dirty="0"/>
          </a:p>
        </p:txBody>
      </p:sp>
    </p:spTree>
    <p:extLst>
      <p:ext uri="{BB962C8B-B14F-4D97-AF65-F5344CB8AC3E}">
        <p14:creationId xmlns:p14="http://schemas.microsoft.com/office/powerpoint/2010/main" val="863139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8" r:id="rId5"/>
    <p:sldLayoutId id="2147483669" r:id="rId6"/>
    <p:sldLayoutId id="2147483670" r:id="rId7"/>
    <p:sldLayoutId id="2147483671" r:id="rId8"/>
    <p:sldLayoutId id="2147483672" r:id="rId9"/>
    <p:sldLayoutId id="2147483673"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6" r:id="rId46"/>
    <p:sldLayoutId id="2147483717" r:id="rId47"/>
    <p:sldLayoutId id="2147483718" r:id="rId48"/>
  </p:sldLayoutIdLst>
  <p:hf hdr="0" ftr="0" dt="0"/>
  <p:txStyles>
    <p:titleStyle>
      <a:lvl1pPr algn="l" defTabSz="914400" rtl="0" eaLnBrk="1" latinLnBrk="0" hangingPunct="1">
        <a:lnSpc>
          <a:spcPct val="90000"/>
        </a:lnSpc>
        <a:spcBef>
          <a:spcPct val="0"/>
        </a:spcBef>
        <a:buNone/>
        <a:defRPr sz="2600" b="1" i="0" kern="1200" baseline="0">
          <a:solidFill>
            <a:schemeClr val="tx2"/>
          </a:solidFill>
          <a:latin typeface="+mj-lt"/>
          <a:ea typeface="+mj-ea"/>
          <a:cs typeface="+mj-cs"/>
        </a:defRPr>
      </a:lvl1pPr>
    </p:titleStyle>
    <p:bodyStyle>
      <a:lvl1pPr marL="173038" indent="-173038" algn="l" defTabSz="914400" rtl="0" eaLnBrk="1" latinLnBrk="0" hangingPunct="1">
        <a:lnSpc>
          <a:spcPct val="110000"/>
        </a:lnSpc>
        <a:spcBef>
          <a:spcPts val="1600"/>
        </a:spcBef>
        <a:buFont typeface="Arial" panose="020B0604020202020204" pitchFamily="34" charset="0"/>
        <a:buChar char="•"/>
        <a:tabLst/>
        <a:defRPr sz="1400" kern="1200">
          <a:solidFill>
            <a:schemeClr val="tx1"/>
          </a:solidFill>
          <a:latin typeface="+mn-lt"/>
          <a:ea typeface="+mn-ea"/>
          <a:cs typeface="+mn-cs"/>
        </a:defRPr>
      </a:lvl1pPr>
      <a:lvl2pPr marL="519113" indent="-176213" algn="l" defTabSz="914400" rtl="0" eaLnBrk="1" latinLnBrk="0" hangingPunct="1">
        <a:lnSpc>
          <a:spcPct val="110000"/>
        </a:lnSpc>
        <a:spcBef>
          <a:spcPts val="800"/>
        </a:spcBef>
        <a:buSzPct val="85000"/>
        <a:buFont typeface="System Font Regular"/>
        <a:buChar char="⚬"/>
        <a:tabLst/>
        <a:defRPr sz="1400" kern="1200">
          <a:solidFill>
            <a:schemeClr val="tx1"/>
          </a:solidFill>
          <a:latin typeface="+mn-lt"/>
          <a:ea typeface="+mn-ea"/>
          <a:cs typeface="+mn-cs"/>
        </a:defRPr>
      </a:lvl2pPr>
      <a:lvl3pPr marL="8620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3pPr>
      <a:lvl4pPr marL="1262063" indent="-17462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4pPr>
      <a:lvl5pPr marL="1662113" indent="-168275" algn="l" defTabSz="914400" rtl="0" eaLnBrk="1" latinLnBrk="0" hangingPunct="1">
        <a:lnSpc>
          <a:spcPct val="110000"/>
        </a:lnSpc>
        <a:spcBef>
          <a:spcPts val="500"/>
        </a:spcBef>
        <a:buFont typeface="System Font Regular"/>
        <a:buChar char="⁃"/>
        <a:tabLst/>
        <a:defRPr sz="1200" kern="1200">
          <a:solidFill>
            <a:schemeClr val="tx1"/>
          </a:solidFill>
          <a:latin typeface="+mn-lt"/>
          <a:ea typeface="+mn-ea"/>
          <a:cs typeface="+mn-cs"/>
        </a:defRPr>
      </a:lvl5pPr>
      <a:lvl6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6pPr>
      <a:lvl7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7pPr>
      <a:lvl8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8pPr>
      <a:lvl9pPr marL="1662113" indent="-168275" algn="l" defTabSz="914400" rtl="0" eaLnBrk="1" latinLnBrk="0" hangingPunct="1">
        <a:lnSpc>
          <a:spcPct val="90000"/>
        </a:lnSpc>
        <a:spcBef>
          <a:spcPts val="500"/>
        </a:spcBef>
        <a:buFont typeface="System Font Regular"/>
        <a:buChar char="⁃"/>
        <a:tabLst/>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634">
          <p15:clr>
            <a:srgbClr val="5ACBF0"/>
          </p15:clr>
        </p15:guide>
        <p15:guide id="7" orient="horz" pos="278">
          <p15:clr>
            <a:srgbClr val="5ACBF0"/>
          </p15:clr>
        </p15:guide>
        <p15:guide id="9" pos="240">
          <p15:clr>
            <a:srgbClr val="F26B43"/>
          </p15:clr>
        </p15:guide>
        <p15:guide id="10" pos="7440">
          <p15:clr>
            <a:srgbClr val="F26B43"/>
          </p15:clr>
        </p15:guide>
        <p15:guide id="11" orient="horz" pos="228">
          <p15:clr>
            <a:srgbClr val="F26B43"/>
          </p15:clr>
        </p15:guide>
        <p15:guide id="12" orient="horz" pos="4091">
          <p15:clr>
            <a:srgbClr val="F26B43"/>
          </p15:clr>
        </p15:guide>
        <p15:guide id="13" pos="288">
          <p15:clr>
            <a:srgbClr val="5ACBF0"/>
          </p15:clr>
        </p15:guide>
        <p15:guide id="14" pos="7392">
          <p15:clr>
            <a:srgbClr val="5ACBF0"/>
          </p15:clr>
        </p15:guide>
        <p15:guide id="15" orient="horz" pos="3744">
          <p15:clr>
            <a:srgbClr val="F26B43"/>
          </p15:clr>
        </p15:guide>
        <p15:guide id="16" pos="672">
          <p15:clr>
            <a:srgbClr val="FDE53C"/>
          </p15:clr>
        </p15:guide>
        <p15:guide id="17" pos="1139">
          <p15:clr>
            <a:srgbClr val="FDE53C"/>
          </p15:clr>
        </p15:guide>
        <p15:guide id="18" pos="1590">
          <p15:clr>
            <a:srgbClr val="FDE53C"/>
          </p15:clr>
        </p15:guide>
        <p15:guide id="19" pos="2040">
          <p15:clr>
            <a:srgbClr val="9FCC3B"/>
          </p15:clr>
        </p15:guide>
        <p15:guide id="20" pos="2490">
          <p15:clr>
            <a:srgbClr val="FDE53C"/>
          </p15:clr>
        </p15:guide>
        <p15:guide id="21" pos="2939">
          <p15:clr>
            <a:srgbClr val="FDE53C"/>
          </p15:clr>
        </p15:guide>
        <p15:guide id="22" pos="3391">
          <p15:clr>
            <a:srgbClr val="FDE53C"/>
          </p15:clr>
        </p15:guide>
        <p15:guide id="23" pos="3840">
          <p15:clr>
            <a:srgbClr val="5ACBF0"/>
          </p15:clr>
        </p15:guide>
        <p15:guide id="24" pos="4290">
          <p15:clr>
            <a:srgbClr val="FDE53C"/>
          </p15:clr>
        </p15:guide>
        <p15:guide id="25" pos="4740">
          <p15:clr>
            <a:srgbClr val="FDE53C"/>
          </p15:clr>
        </p15:guide>
        <p15:guide id="26" pos="5190">
          <p15:clr>
            <a:srgbClr val="FDE53C"/>
          </p15:clr>
        </p15:guide>
        <p15:guide id="27" pos="5639">
          <p15:clr>
            <a:srgbClr val="9FCC3B"/>
          </p15:clr>
        </p15:guide>
        <p15:guide id="28" pos="6089">
          <p15:clr>
            <a:srgbClr val="FDE53C"/>
          </p15:clr>
        </p15:guide>
        <p15:guide id="29" pos="6539">
          <p15:clr>
            <a:srgbClr val="FDE53C"/>
          </p15:clr>
        </p15:guide>
        <p15:guide id="30" pos="6992">
          <p15:clr>
            <a:srgbClr val="FDE53C"/>
          </p15:clr>
        </p15:guide>
        <p15:guide id="31" orient="horz" pos="100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ebform.mitacs.ca/en/open-projects?field_title_value=&amp;field_project_type_value_i18n=All&amp;field_location_s_where_project_c_country=All&amp;field_location_s_where_project_c_administrative_area=ON&amp;field_location_s_where_project_c_locality=&amp;field_desired_discipline_tax_tid%5B%5D=6392&amp;field_desired_education_level_value_i18n%5B%5D=master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carte.utoronto.ca/ai-ml-opportunities-at-mitacs/" TargetMode="External"/><Relationship Id="rId4" Type="http://schemas.openxmlformats.org/officeDocument/2006/relationships/hyperlink" Target="https://www.cs.toronto.edu/dcs/documents/mscac/projects/?cohort=2023%E2%80%932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stagram.com/reel/C5HTNGvPkSg/?igsh=Mm1rczRkZjNuOHNj"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posts/josh-fullmer_job-boards-are-not-the-only-place-to-find-activity-7178756871262990336-3sAO?utm_source=share&amp;utm_medium=member_desktop" TargetMode="External"/><Relationship Id="rId2" Type="http://schemas.openxmlformats.org/officeDocument/2006/relationships/hyperlink" Target="http://greenhouse.io/"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jobs.ashbyhq.com/" TargetMode="External"/><Relationship Id="rId3" Type="http://schemas.openxmlformats.org/officeDocument/2006/relationships/hyperlink" Target="https://jobs.jobvite.com/" TargetMode="External"/><Relationship Id="rId7" Type="http://schemas.openxmlformats.org/officeDocument/2006/relationships/hyperlink" Target="http://myworkdayjobs.com/" TargetMode="External"/><Relationship Id="rId2" Type="http://schemas.openxmlformats.org/officeDocument/2006/relationships/hyperlink" Target="http://greenhouse.io/" TargetMode="External"/><Relationship Id="rId1" Type="http://schemas.openxmlformats.org/officeDocument/2006/relationships/slideLayout" Target="../slideLayouts/slideLayout12.xml"/><Relationship Id="rId6" Type="http://schemas.openxmlformats.org/officeDocument/2006/relationships/hyperlink" Target="http://lever.co/" TargetMode="External"/><Relationship Id="rId5" Type="http://schemas.openxmlformats.org/officeDocument/2006/relationships/hyperlink" Target="http://jobs.smartrecruiters.com/" TargetMode="External"/><Relationship Id="rId10" Type="http://schemas.openxmlformats.org/officeDocument/2006/relationships/hyperlink" Target="https://techjobs.marsdd.com/jobs" TargetMode="External"/><Relationship Id="rId4" Type="http://schemas.openxmlformats.org/officeDocument/2006/relationships/hyperlink" Target="http://icims.com/" TargetMode="External"/><Relationship Id="rId9" Type="http://schemas.openxmlformats.org/officeDocument/2006/relationships/hyperlink" Target="https://jobs.entrepreneurs.utoronto.ca/job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3EAE-7F06-786E-5DEB-F7264C3624AA}"/>
              </a:ext>
            </a:extLst>
          </p:cNvPr>
          <p:cNvSpPr>
            <a:spLocks noGrp="1"/>
          </p:cNvSpPr>
          <p:nvPr>
            <p:ph type="ctrTitle"/>
          </p:nvPr>
        </p:nvSpPr>
        <p:spPr/>
        <p:txBody>
          <a:bodyPr/>
          <a:lstStyle/>
          <a:p>
            <a:r>
              <a:rPr lang="en-CA" noProof="0" dirty="0"/>
              <a:t>Job Finding Strategies</a:t>
            </a:r>
            <a:endParaRPr lang="en-US" dirty="0" err="1"/>
          </a:p>
        </p:txBody>
      </p:sp>
      <p:sp>
        <p:nvSpPr>
          <p:cNvPr id="3" name="Subtitle 2">
            <a:extLst>
              <a:ext uri="{FF2B5EF4-FFF2-40B4-BE49-F238E27FC236}">
                <a16:creationId xmlns:a16="http://schemas.microsoft.com/office/drawing/2014/main" id="{6F283D36-9D35-F451-4754-8243C0443E2E}"/>
              </a:ext>
            </a:extLst>
          </p:cNvPr>
          <p:cNvSpPr>
            <a:spLocks noGrp="1"/>
          </p:cNvSpPr>
          <p:nvPr>
            <p:ph type="subTitle" idx="1"/>
          </p:nvPr>
        </p:nvSpPr>
        <p:spPr/>
        <p:txBody>
          <a:bodyPr/>
          <a:lstStyle/>
          <a:p>
            <a:r>
              <a:rPr lang="en-CA" dirty="0"/>
              <a:t>Presented by:</a:t>
            </a:r>
          </a:p>
          <a:p>
            <a:r>
              <a:rPr lang="en-CA" b="1" dirty="0" err="1"/>
              <a:t>Murtuza</a:t>
            </a:r>
            <a:r>
              <a:rPr lang="en-CA" b="1" dirty="0"/>
              <a:t> </a:t>
            </a:r>
            <a:r>
              <a:rPr lang="en-CA" b="1" dirty="0" err="1"/>
              <a:t>Rajkotwala</a:t>
            </a:r>
            <a:br>
              <a:rPr lang="en-CA" b="1" dirty="0"/>
            </a:br>
            <a:r>
              <a:rPr lang="en-CA" dirty="0"/>
              <a:t>Research and Business Development Officer</a:t>
            </a:r>
          </a:p>
          <a:p>
            <a:r>
              <a:rPr lang="en-CA" dirty="0"/>
              <a:t>September 25th, 2025</a:t>
            </a:r>
          </a:p>
          <a:p>
            <a:endParaRPr lang="en-US" dirty="0"/>
          </a:p>
        </p:txBody>
      </p:sp>
      <p:sp>
        <p:nvSpPr>
          <p:cNvPr id="4" name="Slide Number Placeholder 3">
            <a:extLst>
              <a:ext uri="{FF2B5EF4-FFF2-40B4-BE49-F238E27FC236}">
                <a16:creationId xmlns:a16="http://schemas.microsoft.com/office/drawing/2014/main" id="{9B894CE5-9797-270C-FCD7-492652A5AE78}"/>
              </a:ext>
            </a:extLst>
          </p:cNvPr>
          <p:cNvSpPr>
            <a:spLocks noGrp="1"/>
          </p:cNvSpPr>
          <p:nvPr>
            <p:ph type="sldNum" sz="quarter" idx="12"/>
          </p:nvPr>
        </p:nvSpPr>
        <p:spPr/>
        <p:txBody>
          <a:bodyPr/>
          <a:lstStyle/>
          <a:p>
            <a:fld id="{1BD90C89-BB05-D647-8C9B-C2376028CB3D}" type="slidenum">
              <a:rPr lang="en-CA" smtClean="0"/>
              <a:pPr/>
              <a:t>1</a:t>
            </a:fld>
            <a:endParaRPr lang="en-CA" dirty="0"/>
          </a:p>
        </p:txBody>
      </p:sp>
    </p:spTree>
    <p:extLst>
      <p:ext uri="{BB962C8B-B14F-4D97-AF65-F5344CB8AC3E}">
        <p14:creationId xmlns:p14="http://schemas.microsoft.com/office/powerpoint/2010/main" val="667171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03BB-C40C-33A7-977C-5EDE88AB80AE}"/>
              </a:ext>
            </a:extLst>
          </p:cNvPr>
          <p:cNvSpPr>
            <a:spLocks noGrp="1"/>
          </p:cNvSpPr>
          <p:nvPr>
            <p:ph type="title"/>
          </p:nvPr>
        </p:nvSpPr>
        <p:spPr/>
        <p:txBody>
          <a:bodyPr/>
          <a:lstStyle/>
          <a:p>
            <a:r>
              <a:rPr lang="en-US" dirty="0"/>
              <a:t>Web Scraping Project Ideas</a:t>
            </a:r>
          </a:p>
        </p:txBody>
      </p:sp>
      <p:sp>
        <p:nvSpPr>
          <p:cNvPr id="3" name="Content Placeholder 2">
            <a:extLst>
              <a:ext uri="{FF2B5EF4-FFF2-40B4-BE49-F238E27FC236}">
                <a16:creationId xmlns:a16="http://schemas.microsoft.com/office/drawing/2014/main" id="{E99AF546-EFE8-AF56-7AEB-D6A659126A4B}"/>
              </a:ext>
            </a:extLst>
          </p:cNvPr>
          <p:cNvSpPr>
            <a:spLocks noGrp="1"/>
          </p:cNvSpPr>
          <p:nvPr>
            <p:ph idx="1"/>
          </p:nvPr>
        </p:nvSpPr>
        <p:spPr/>
        <p:txBody>
          <a:bodyPr>
            <a:normAutofit/>
          </a:bodyPr>
          <a:lstStyle/>
          <a:p>
            <a:r>
              <a:rPr lang="en-US" sz="1800" dirty="0"/>
              <a:t>Create a web scraping tool that looks at different job boards, with the keywords that you want, compile first 10 results into a spreadsheet. </a:t>
            </a:r>
          </a:p>
          <a:p>
            <a:r>
              <a:rPr lang="en-US" sz="1800" dirty="0"/>
              <a:t>Create a reminder, get a notification if a webpage is changed. Useful for Careers Page to when it is posted</a:t>
            </a:r>
          </a:p>
          <a:p>
            <a:r>
              <a:rPr lang="en-US" sz="1800" dirty="0"/>
              <a:t>Any other ideas?</a:t>
            </a:r>
          </a:p>
        </p:txBody>
      </p:sp>
    </p:spTree>
    <p:extLst>
      <p:ext uri="{BB962C8B-B14F-4D97-AF65-F5344CB8AC3E}">
        <p14:creationId xmlns:p14="http://schemas.microsoft.com/office/powerpoint/2010/main" val="227164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Academia</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p:txBody>
          <a:bodyPr/>
          <a:lstStyle/>
          <a:p>
            <a:r>
              <a:rPr lang="en-US" sz="1800" dirty="0"/>
              <a:t>Academia- target profs with start ups/industry relationships. UHN, Sick Kids and hospital labs are all examples of </a:t>
            </a:r>
            <a:r>
              <a:rPr lang="en-US" sz="1800" dirty="0" err="1"/>
              <a:t>MScAC</a:t>
            </a:r>
            <a:r>
              <a:rPr lang="en-US" sz="1800" dirty="0"/>
              <a:t> partners who have submitted projects. </a:t>
            </a:r>
          </a:p>
          <a:p>
            <a:r>
              <a:rPr lang="en-US" sz="1800" dirty="0"/>
              <a:t>Email- Don’t just send a generic email. Read their research, reference a research paper, and state why you are interested in their research and how it fits in with your career goals. </a:t>
            </a:r>
          </a:p>
          <a:p>
            <a:r>
              <a:rPr lang="en-US" sz="1800" dirty="0"/>
              <a:t>Late in the academic cycle- most professors have already filled their research labs</a:t>
            </a:r>
          </a:p>
          <a:p>
            <a:r>
              <a:rPr lang="en-US" sz="1800" dirty="0" err="1"/>
              <a:t>Mitacs</a:t>
            </a:r>
            <a:r>
              <a:rPr lang="en-US" sz="1800" dirty="0"/>
              <a:t>, CARTE, and research institutions (Vector Institute, Mila, </a:t>
            </a:r>
            <a:r>
              <a:rPr lang="en-US" sz="1800" dirty="0" err="1"/>
              <a:t>Amii</a:t>
            </a:r>
            <a:r>
              <a:rPr lang="en-US" sz="1800" dirty="0"/>
              <a:t>) are all good places to start. </a:t>
            </a:r>
          </a:p>
          <a:p>
            <a:pPr marL="0" indent="0">
              <a:buNone/>
            </a:pPr>
            <a:endParaRPr lang="en-US" dirty="0"/>
          </a:p>
        </p:txBody>
      </p:sp>
    </p:spTree>
    <p:extLst>
      <p:ext uri="{BB962C8B-B14F-4D97-AF65-F5344CB8AC3E}">
        <p14:creationId xmlns:p14="http://schemas.microsoft.com/office/powerpoint/2010/main" val="192863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5EA3-66D5-E547-C5F8-654B46AE230B}"/>
              </a:ext>
            </a:extLst>
          </p:cNvPr>
          <p:cNvSpPr>
            <a:spLocks noGrp="1"/>
          </p:cNvSpPr>
          <p:nvPr>
            <p:ph type="title"/>
          </p:nvPr>
        </p:nvSpPr>
        <p:spPr/>
        <p:txBody>
          <a:bodyPr/>
          <a:lstStyle/>
          <a:p>
            <a:r>
              <a:rPr lang="en-US" dirty="0"/>
              <a:t>Other Opportunities</a:t>
            </a:r>
          </a:p>
        </p:txBody>
      </p:sp>
      <p:sp>
        <p:nvSpPr>
          <p:cNvPr id="3" name="Content Placeholder 2">
            <a:extLst>
              <a:ext uri="{FF2B5EF4-FFF2-40B4-BE49-F238E27FC236}">
                <a16:creationId xmlns:a16="http://schemas.microsoft.com/office/drawing/2014/main" id="{59E4068E-BE51-7DA4-61C6-71E0BA98C87F}"/>
              </a:ext>
            </a:extLst>
          </p:cNvPr>
          <p:cNvSpPr>
            <a:spLocks noGrp="1"/>
          </p:cNvSpPr>
          <p:nvPr>
            <p:ph idx="1"/>
          </p:nvPr>
        </p:nvSpPr>
        <p:spPr/>
        <p:txBody>
          <a:bodyPr/>
          <a:lstStyle/>
          <a:p>
            <a:r>
              <a:rPr lang="en-US" dirty="0" err="1"/>
              <a:t>Mitacs</a:t>
            </a:r>
            <a:r>
              <a:rPr lang="en-US" dirty="0"/>
              <a:t> Open </a:t>
            </a:r>
            <a:r>
              <a:rPr lang="en-US" dirty="0">
                <a:hlinkClick r:id="rId3"/>
              </a:rPr>
              <a:t>Projects</a:t>
            </a:r>
            <a:endParaRPr lang="en-US" dirty="0"/>
          </a:p>
          <a:p>
            <a:r>
              <a:rPr lang="en-US" dirty="0" err="1"/>
              <a:t>MScAC</a:t>
            </a:r>
            <a:r>
              <a:rPr lang="en-US" dirty="0"/>
              <a:t> </a:t>
            </a:r>
            <a:r>
              <a:rPr lang="en-US" dirty="0">
                <a:hlinkClick r:id="rId4"/>
              </a:rPr>
              <a:t>Past Projects</a:t>
            </a:r>
          </a:p>
          <a:p>
            <a:r>
              <a:rPr lang="en-US" dirty="0">
                <a:hlinkClick r:id="rId5"/>
              </a:rPr>
              <a:t>CARTE Student Newsletter</a:t>
            </a:r>
            <a:br>
              <a:rPr lang="en-US" dirty="0">
                <a:hlinkClick r:id="rId4"/>
              </a:rPr>
            </a:br>
            <a:endParaRPr lang="en-US" dirty="0"/>
          </a:p>
          <a:p>
            <a:endParaRPr lang="en-US" dirty="0"/>
          </a:p>
        </p:txBody>
      </p:sp>
    </p:spTree>
    <p:extLst>
      <p:ext uri="{BB962C8B-B14F-4D97-AF65-F5344CB8AC3E}">
        <p14:creationId xmlns:p14="http://schemas.microsoft.com/office/powerpoint/2010/main" val="232459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3420A-2BA2-837D-E641-C3F7D9560311}"/>
              </a:ext>
            </a:extLst>
          </p:cNvPr>
          <p:cNvSpPr>
            <a:spLocks noGrp="1"/>
          </p:cNvSpPr>
          <p:nvPr>
            <p:ph type="title"/>
          </p:nvPr>
        </p:nvSpPr>
        <p:spPr>
          <a:xfrm>
            <a:off x="381001" y="441325"/>
            <a:ext cx="8570912" cy="989849"/>
          </a:xfrm>
        </p:spPr>
        <p:txBody>
          <a:bodyPr anchor="t">
            <a:normAutofit/>
          </a:bodyPr>
          <a:lstStyle/>
          <a:p>
            <a:r>
              <a:rPr lang="en-US" dirty="0"/>
              <a:t>CARTE Newsletter Opportunities</a:t>
            </a:r>
          </a:p>
        </p:txBody>
      </p:sp>
      <p:pic>
        <p:nvPicPr>
          <p:cNvPr id="5" name="Content Placeholder 4" descr="A screenshot of a document&#10;&#10;AI-generated content may be incorrect.">
            <a:extLst>
              <a:ext uri="{FF2B5EF4-FFF2-40B4-BE49-F238E27FC236}">
                <a16:creationId xmlns:a16="http://schemas.microsoft.com/office/drawing/2014/main" id="{3C655F0C-26B6-1189-2511-545882BC9F9F}"/>
              </a:ext>
            </a:extLst>
          </p:cNvPr>
          <p:cNvPicPr>
            <a:picLocks noGrp="1" noChangeAspect="1"/>
          </p:cNvPicPr>
          <p:nvPr>
            <p:ph sz="half" idx="1"/>
          </p:nvPr>
        </p:nvPicPr>
        <p:blipFill>
          <a:blip r:embed="rId3"/>
          <a:srcRect r="4" b="2914"/>
          <a:stretch/>
        </p:blipFill>
        <p:spPr>
          <a:xfrm>
            <a:off x="381001" y="1039813"/>
            <a:ext cx="5002213" cy="4176712"/>
          </a:xfrm>
          <a:noFill/>
        </p:spPr>
      </p:pic>
      <p:pic>
        <p:nvPicPr>
          <p:cNvPr id="11" name="Picture 10" descr="A screenshot of a paper&#10;&#10;AI-generated content may be incorrect.">
            <a:extLst>
              <a:ext uri="{FF2B5EF4-FFF2-40B4-BE49-F238E27FC236}">
                <a16:creationId xmlns:a16="http://schemas.microsoft.com/office/drawing/2014/main" id="{4BEB98CB-1A89-69A1-C110-268D5442D7D7}"/>
              </a:ext>
            </a:extLst>
          </p:cNvPr>
          <p:cNvPicPr>
            <a:picLocks noChangeAspect="1"/>
          </p:cNvPicPr>
          <p:nvPr/>
        </p:nvPicPr>
        <p:blipFill>
          <a:blip r:embed="rId4"/>
          <a:stretch>
            <a:fillRect/>
          </a:stretch>
        </p:blipFill>
        <p:spPr>
          <a:xfrm>
            <a:off x="5781674" y="1554684"/>
            <a:ext cx="5641975" cy="3748631"/>
          </a:xfrm>
          <a:prstGeom prst="rect">
            <a:avLst/>
          </a:prstGeom>
        </p:spPr>
      </p:pic>
    </p:spTree>
    <p:extLst>
      <p:ext uri="{BB962C8B-B14F-4D97-AF65-F5344CB8AC3E}">
        <p14:creationId xmlns:p14="http://schemas.microsoft.com/office/powerpoint/2010/main" val="579027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BB8C-D848-B98B-7AB0-C693DCA6DF1C}"/>
              </a:ext>
            </a:extLst>
          </p:cNvPr>
          <p:cNvSpPr>
            <a:spLocks noGrp="1"/>
          </p:cNvSpPr>
          <p:nvPr>
            <p:ph type="title"/>
          </p:nvPr>
        </p:nvSpPr>
        <p:spPr/>
        <p:txBody>
          <a:bodyPr/>
          <a:lstStyle/>
          <a:p>
            <a:r>
              <a:rPr lang="en-US" dirty="0"/>
              <a:t>LinkedIn Job Finding Tricks</a:t>
            </a:r>
            <a:br>
              <a:rPr lang="en-US" dirty="0"/>
            </a:br>
            <a:endParaRPr lang="en-US" dirty="0"/>
          </a:p>
        </p:txBody>
      </p:sp>
      <p:pic>
        <p:nvPicPr>
          <p:cNvPr id="5" name="Content Placeholder 4" descr="A screenshot of a phone&#10;&#10;AI-generated content may be incorrect.">
            <a:extLst>
              <a:ext uri="{FF2B5EF4-FFF2-40B4-BE49-F238E27FC236}">
                <a16:creationId xmlns:a16="http://schemas.microsoft.com/office/drawing/2014/main" id="{B36C2160-147B-954B-D839-7FD3D4A89A84}"/>
              </a:ext>
            </a:extLst>
          </p:cNvPr>
          <p:cNvPicPr>
            <a:picLocks noGrp="1" noChangeAspect="1"/>
          </p:cNvPicPr>
          <p:nvPr>
            <p:ph idx="1"/>
          </p:nvPr>
        </p:nvPicPr>
        <p:blipFill>
          <a:blip r:embed="rId2"/>
          <a:stretch>
            <a:fillRect/>
          </a:stretch>
        </p:blipFill>
        <p:spPr>
          <a:xfrm>
            <a:off x="3599755" y="936249"/>
            <a:ext cx="4200029" cy="5140036"/>
          </a:xfrm>
        </p:spPr>
      </p:pic>
    </p:spTree>
    <p:extLst>
      <p:ext uri="{BB962C8B-B14F-4D97-AF65-F5344CB8AC3E}">
        <p14:creationId xmlns:p14="http://schemas.microsoft.com/office/powerpoint/2010/main" val="125574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LinkedIn Workshop</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p:txBody>
          <a:bodyPr/>
          <a:lstStyle/>
          <a:p>
            <a:pPr marL="342900" indent="-342900">
              <a:buFont typeface="+mj-lt"/>
              <a:buAutoNum type="arabicPeriod"/>
            </a:pPr>
            <a:r>
              <a:rPr lang="en-US" sz="1800" dirty="0"/>
              <a:t>How </a:t>
            </a:r>
            <a:r>
              <a:rPr lang="en-US" sz="1800" dirty="0">
                <a:hlinkClick r:id="rId3"/>
              </a:rPr>
              <a:t>LinkedIn Easy Apply Views Your Resume</a:t>
            </a:r>
            <a:r>
              <a:rPr lang="en-US" sz="1800" dirty="0"/>
              <a:t>. </a:t>
            </a:r>
          </a:p>
          <a:p>
            <a:pPr marL="342900" indent="-342900">
              <a:buFont typeface="+mj-lt"/>
              <a:buAutoNum type="arabicPeriod"/>
            </a:pPr>
            <a:r>
              <a:rPr lang="en-US" sz="1800" dirty="0"/>
              <a:t>Optimizing your LinkedIn Resume. </a:t>
            </a:r>
          </a:p>
          <a:p>
            <a:pPr marL="342900" indent="-342900">
              <a:buFont typeface="+mj-lt"/>
              <a:buAutoNum type="arabicPeriod"/>
            </a:pPr>
            <a:r>
              <a:rPr lang="en-US" sz="1800" dirty="0"/>
              <a:t>Messaging the Hiring Manager.</a:t>
            </a:r>
          </a:p>
          <a:p>
            <a:pPr marL="342900" indent="-342900">
              <a:buFont typeface="+mj-lt"/>
              <a:buAutoNum type="arabicPeriod"/>
            </a:pPr>
            <a:r>
              <a:rPr lang="en-US" sz="1800" dirty="0"/>
              <a:t>Connections with a Note. </a:t>
            </a:r>
          </a:p>
          <a:p>
            <a:pPr marL="342900" indent="-342900">
              <a:buFont typeface="+mj-lt"/>
              <a:buAutoNum type="arabicPeriod"/>
            </a:pPr>
            <a:r>
              <a:rPr lang="en-US" sz="1800" dirty="0"/>
              <a:t>LinkedIn Jobs- Workshop </a:t>
            </a:r>
          </a:p>
          <a:p>
            <a:pPr marL="0" indent="0">
              <a:buNone/>
            </a:pPr>
            <a:endParaRPr lang="en-US" dirty="0"/>
          </a:p>
        </p:txBody>
      </p:sp>
    </p:spTree>
    <p:extLst>
      <p:ext uri="{BB962C8B-B14F-4D97-AF65-F5344CB8AC3E}">
        <p14:creationId xmlns:p14="http://schemas.microsoft.com/office/powerpoint/2010/main" val="2760259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631B7-CA66-7605-7DEE-B9A3068292DF}"/>
              </a:ext>
            </a:extLst>
          </p:cNvPr>
          <p:cNvSpPr>
            <a:spLocks noGrp="1"/>
          </p:cNvSpPr>
          <p:nvPr>
            <p:ph type="ctrTitle"/>
          </p:nvPr>
        </p:nvSpPr>
        <p:spPr>
          <a:xfrm>
            <a:off x="393082" y="1692550"/>
            <a:ext cx="3559793" cy="1991742"/>
          </a:xfrm>
        </p:spPr>
        <p:txBody>
          <a:bodyPr anchor="t">
            <a:normAutofit/>
          </a:bodyPr>
          <a:lstStyle/>
          <a:p>
            <a:r>
              <a:rPr lang="en-US" dirty="0"/>
              <a:t>Distill</a:t>
            </a:r>
          </a:p>
        </p:txBody>
      </p:sp>
      <p:sp>
        <p:nvSpPr>
          <p:cNvPr id="10" name="Subtitle 2">
            <a:extLst>
              <a:ext uri="{FF2B5EF4-FFF2-40B4-BE49-F238E27FC236}">
                <a16:creationId xmlns:a16="http://schemas.microsoft.com/office/drawing/2014/main" id="{DEF14D4E-3C03-7BA6-43F0-551F9231683A}"/>
              </a:ext>
            </a:extLst>
          </p:cNvPr>
          <p:cNvSpPr>
            <a:spLocks noGrp="1"/>
          </p:cNvSpPr>
          <p:nvPr>
            <p:ph type="subTitle" idx="1"/>
          </p:nvPr>
        </p:nvSpPr>
        <p:spPr>
          <a:xfrm>
            <a:off x="381000" y="3803421"/>
            <a:ext cx="3571875" cy="1609966"/>
          </a:xfrm>
        </p:spPr>
        <p:txBody>
          <a:bodyPr/>
          <a:lstStyle/>
          <a:p>
            <a:r>
              <a:rPr lang="en-US" dirty="0"/>
              <a:t>Can be used to track when jobs are updated at companies you want to work at (I used it for Vector Institute Careers section)  </a:t>
            </a:r>
          </a:p>
        </p:txBody>
      </p:sp>
      <p:pic>
        <p:nvPicPr>
          <p:cNvPr id="5" name="Content Placeholder 4" descr="A screenshot of a computer&#10;&#10;AI-generated content may be incorrect.">
            <a:extLst>
              <a:ext uri="{FF2B5EF4-FFF2-40B4-BE49-F238E27FC236}">
                <a16:creationId xmlns:a16="http://schemas.microsoft.com/office/drawing/2014/main" id="{ADE7A1A1-E8DC-FF0C-6E33-F19191D9DA78}"/>
              </a:ext>
            </a:extLst>
          </p:cNvPr>
          <p:cNvPicPr>
            <a:picLocks noGrp="1" noChangeAspect="1"/>
          </p:cNvPicPr>
          <p:nvPr>
            <p:ph type="pic" sz="quarter" idx="10"/>
          </p:nvPr>
        </p:nvPicPr>
        <p:blipFill>
          <a:blip r:embed="rId2"/>
          <a:stretch/>
        </p:blipFill>
        <p:spPr>
          <a:xfrm>
            <a:off x="4665662" y="1752227"/>
            <a:ext cx="7145337" cy="3358306"/>
          </a:xfrm>
          <a:noFill/>
        </p:spPr>
      </p:pic>
    </p:spTree>
    <p:extLst>
      <p:ext uri="{BB962C8B-B14F-4D97-AF65-F5344CB8AC3E}">
        <p14:creationId xmlns:p14="http://schemas.microsoft.com/office/powerpoint/2010/main" val="136149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Tips and Tricks</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a:xfrm>
            <a:off x="381000" y="1340643"/>
            <a:ext cx="11312235" cy="4450557"/>
          </a:xfrm>
        </p:spPr>
        <p:txBody>
          <a:bodyPr>
            <a:normAutofit fontScale="92500" lnSpcReduction="10000"/>
          </a:bodyPr>
          <a:lstStyle/>
          <a:p>
            <a:r>
              <a:rPr lang="en-US" sz="1800" dirty="0"/>
              <a:t>Find key words in the job description and try to include it in your resume. </a:t>
            </a:r>
          </a:p>
          <a:p>
            <a:r>
              <a:rPr lang="en-US" sz="1800" dirty="0"/>
              <a:t>It is a numbers game. You need to apply to realistically over 50 postings. </a:t>
            </a:r>
          </a:p>
          <a:p>
            <a:r>
              <a:rPr lang="en-US" sz="1800" dirty="0"/>
              <a:t>Don’t focus on the perfect application, just apply as soon as possible. More then a realistic chance that they will not read everything in your cover </a:t>
            </a:r>
            <a:r>
              <a:rPr lang="en-US" sz="1800" dirty="0" err="1"/>
              <a:t>letter+resume</a:t>
            </a:r>
            <a:r>
              <a:rPr lang="en-US" sz="1800" dirty="0"/>
              <a:t>. </a:t>
            </a:r>
          </a:p>
          <a:p>
            <a:r>
              <a:rPr lang="en-US" sz="1800" dirty="0"/>
              <a:t>Apply ASAP when the posting is made. Try to get an application within 3 days of a job posting. </a:t>
            </a:r>
          </a:p>
          <a:p>
            <a:r>
              <a:rPr lang="en-US" sz="1800" dirty="0"/>
              <a:t>Send a thank you email after an interview (and within 24hrs). </a:t>
            </a:r>
          </a:p>
          <a:p>
            <a:r>
              <a:rPr lang="en-US" sz="1800" dirty="0"/>
              <a:t>Leverage AI. Submit a job posting to ChatGPT and ask ”Make me sample interview questions for this job description” and then answer them. </a:t>
            </a:r>
          </a:p>
          <a:p>
            <a:r>
              <a:rPr lang="en-US" sz="1800" dirty="0"/>
              <a:t>Call a friend the day before your interview and practice! Helps with nerves and the flow of the conversation. </a:t>
            </a:r>
          </a:p>
          <a:p>
            <a:r>
              <a:rPr lang="en-US" sz="1800" dirty="0"/>
              <a:t>Embrace the “Walk me through your resume” pitch. Most important question and common behavioral questions to start the interview. </a:t>
            </a:r>
          </a:p>
          <a:p>
            <a:pPr marL="0" indent="0">
              <a:buNone/>
            </a:pPr>
            <a:endParaRPr lang="en-US" dirty="0"/>
          </a:p>
        </p:txBody>
      </p:sp>
    </p:spTree>
    <p:extLst>
      <p:ext uri="{BB962C8B-B14F-4D97-AF65-F5344CB8AC3E}">
        <p14:creationId xmlns:p14="http://schemas.microsoft.com/office/powerpoint/2010/main" val="1652445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DAD6-976C-4A67-8610-FEED3E9C4ED7}"/>
              </a:ext>
            </a:extLst>
          </p:cNvPr>
          <p:cNvSpPr>
            <a:spLocks noGrp="1"/>
          </p:cNvSpPr>
          <p:nvPr>
            <p:ph type="title"/>
          </p:nvPr>
        </p:nvSpPr>
        <p:spPr>
          <a:xfrm>
            <a:off x="1810544" y="2662613"/>
            <a:ext cx="8570912" cy="989849"/>
          </a:xfrm>
        </p:spPr>
        <p:txBody>
          <a:bodyPr>
            <a:normAutofit/>
          </a:bodyPr>
          <a:lstStyle/>
          <a:p>
            <a:pPr algn="ctr"/>
            <a:r>
              <a:rPr lang="en-US" dirty="0"/>
              <a:t>Questions?</a:t>
            </a:r>
            <a:br>
              <a:rPr lang="en-US" dirty="0"/>
            </a:br>
            <a:r>
              <a:rPr lang="en-US" dirty="0"/>
              <a:t>Email: </a:t>
            </a:r>
            <a:r>
              <a:rPr lang="en-US" dirty="0" err="1"/>
              <a:t>murtuza.rajkotwala@utoronto.ca</a:t>
            </a:r>
            <a:endParaRPr lang="en-US" dirty="0"/>
          </a:p>
        </p:txBody>
      </p:sp>
    </p:spTree>
    <p:extLst>
      <p:ext uri="{BB962C8B-B14F-4D97-AF65-F5344CB8AC3E}">
        <p14:creationId xmlns:p14="http://schemas.microsoft.com/office/powerpoint/2010/main" val="3577594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ADDB-6E91-2208-EAAB-7735C5676E69}"/>
              </a:ext>
            </a:extLst>
          </p:cNvPr>
          <p:cNvSpPr>
            <a:spLocks noGrp="1"/>
          </p:cNvSpPr>
          <p:nvPr>
            <p:ph type="title"/>
          </p:nvPr>
        </p:nvSpPr>
        <p:spPr/>
        <p:txBody>
          <a:bodyPr/>
          <a:lstStyle/>
          <a:p>
            <a:r>
              <a:rPr lang="en-CA" dirty="0"/>
              <a:t>Introduction</a:t>
            </a:r>
            <a:endParaRPr lang="en-US" dirty="0"/>
          </a:p>
        </p:txBody>
      </p:sp>
      <p:sp>
        <p:nvSpPr>
          <p:cNvPr id="3" name="Text Placeholder 2">
            <a:extLst>
              <a:ext uri="{FF2B5EF4-FFF2-40B4-BE49-F238E27FC236}">
                <a16:creationId xmlns:a16="http://schemas.microsoft.com/office/drawing/2014/main" id="{A6DCBD18-9313-2A21-4FBF-E12E5627FD61}"/>
              </a:ext>
            </a:extLst>
          </p:cNvPr>
          <p:cNvSpPr>
            <a:spLocks noGrp="1"/>
          </p:cNvSpPr>
          <p:nvPr>
            <p:ph type="body" idx="1"/>
          </p:nvPr>
        </p:nvSpPr>
        <p:spPr/>
        <p:txBody>
          <a:bodyPr/>
          <a:lstStyle/>
          <a:p>
            <a:r>
              <a:rPr lang="en-US" dirty="0"/>
              <a:t>Welcome to </a:t>
            </a:r>
            <a:r>
              <a:rPr lang="en-US" dirty="0" err="1"/>
              <a:t>MScAC</a:t>
            </a:r>
            <a:r>
              <a:rPr lang="en-US" dirty="0"/>
              <a:t>!</a:t>
            </a:r>
          </a:p>
        </p:txBody>
      </p:sp>
      <p:sp>
        <p:nvSpPr>
          <p:cNvPr id="4" name="Slide Number Placeholder 3">
            <a:extLst>
              <a:ext uri="{FF2B5EF4-FFF2-40B4-BE49-F238E27FC236}">
                <a16:creationId xmlns:a16="http://schemas.microsoft.com/office/drawing/2014/main" id="{FC1E8A04-0FE6-2C03-0D94-F10033AE235B}"/>
              </a:ext>
            </a:extLst>
          </p:cNvPr>
          <p:cNvSpPr>
            <a:spLocks noGrp="1"/>
          </p:cNvSpPr>
          <p:nvPr>
            <p:ph type="sldNum" sz="quarter" idx="12"/>
          </p:nvPr>
        </p:nvSpPr>
        <p:spPr/>
        <p:txBody>
          <a:bodyPr/>
          <a:lstStyle/>
          <a:p>
            <a:fld id="{1BD90C89-BB05-D647-8C9B-C2376028CB3D}" type="slidenum">
              <a:rPr lang="en-CA" smtClean="0"/>
              <a:pPr/>
              <a:t>2</a:t>
            </a:fld>
            <a:endParaRPr lang="en-CA" dirty="0"/>
          </a:p>
        </p:txBody>
      </p:sp>
    </p:spTree>
    <p:extLst>
      <p:ext uri="{BB962C8B-B14F-4D97-AF65-F5344CB8AC3E}">
        <p14:creationId xmlns:p14="http://schemas.microsoft.com/office/powerpoint/2010/main" val="3396768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3FBF-FD84-FE40-68B5-22B6DACE3A3E}"/>
              </a:ext>
            </a:extLst>
          </p:cNvPr>
          <p:cNvSpPr>
            <a:spLocks noGrp="1"/>
          </p:cNvSpPr>
          <p:nvPr>
            <p:ph type="title"/>
          </p:nvPr>
        </p:nvSpPr>
        <p:spPr/>
        <p:txBody>
          <a:bodyPr/>
          <a:lstStyle/>
          <a:p>
            <a:r>
              <a:rPr lang="en-CA" dirty="0"/>
              <a:t>Agenda</a:t>
            </a:r>
            <a:endParaRPr lang="en-US" dirty="0"/>
          </a:p>
        </p:txBody>
      </p:sp>
      <p:sp>
        <p:nvSpPr>
          <p:cNvPr id="3" name="Text Placeholder 2">
            <a:extLst>
              <a:ext uri="{FF2B5EF4-FFF2-40B4-BE49-F238E27FC236}">
                <a16:creationId xmlns:a16="http://schemas.microsoft.com/office/drawing/2014/main" id="{D2273B60-AB0B-D111-A3ED-17F50EFCDAFE}"/>
              </a:ext>
            </a:extLst>
          </p:cNvPr>
          <p:cNvSpPr>
            <a:spLocks noGrp="1"/>
          </p:cNvSpPr>
          <p:nvPr>
            <p:ph type="body" sz="quarter" idx="23"/>
          </p:nvPr>
        </p:nvSpPr>
        <p:spPr>
          <a:xfrm>
            <a:off x="381001" y="1592263"/>
            <a:ext cx="11312235" cy="4176711"/>
          </a:xfrm>
        </p:spPr>
        <p:txBody>
          <a:bodyPr>
            <a:normAutofit/>
          </a:bodyPr>
          <a:lstStyle/>
          <a:p>
            <a:pPr marL="342900" indent="-342900">
              <a:buFont typeface="+mj-lt"/>
              <a:buAutoNum type="arabicPeriod"/>
            </a:pPr>
            <a:r>
              <a:rPr lang="en-US" sz="1800" dirty="0"/>
              <a:t>Reminder</a:t>
            </a:r>
          </a:p>
          <a:p>
            <a:pPr marL="342900" indent="-342900">
              <a:buFont typeface="+mj-lt"/>
              <a:buAutoNum type="arabicPeriod"/>
            </a:pPr>
            <a:r>
              <a:rPr lang="en-US" sz="1800" dirty="0"/>
              <a:t>Requirements for Internships</a:t>
            </a:r>
          </a:p>
          <a:p>
            <a:pPr marL="342900" indent="-342900">
              <a:buFont typeface="+mj-lt"/>
              <a:buAutoNum type="arabicPeriod"/>
            </a:pPr>
            <a:r>
              <a:rPr lang="en-US" sz="1800" dirty="0"/>
              <a:t>Finding jobs through LinkedIn</a:t>
            </a:r>
          </a:p>
          <a:p>
            <a:pPr marL="342900" indent="-342900">
              <a:buFont typeface="+mj-lt"/>
              <a:buAutoNum type="arabicPeriod"/>
            </a:pPr>
            <a:r>
              <a:rPr lang="en-US" sz="1800" dirty="0"/>
              <a:t>External Job Boards</a:t>
            </a:r>
          </a:p>
          <a:p>
            <a:pPr marL="342900" indent="-342900">
              <a:buFont typeface="+mj-lt"/>
              <a:buAutoNum type="arabicPeriod"/>
            </a:pPr>
            <a:r>
              <a:rPr lang="en-US" sz="1800" dirty="0"/>
              <a:t>ATS and External Job Boards</a:t>
            </a:r>
          </a:p>
          <a:p>
            <a:pPr marL="342900" indent="-342900">
              <a:buFont typeface="+mj-lt"/>
              <a:buAutoNum type="arabicPeriod"/>
            </a:pPr>
            <a:r>
              <a:rPr lang="en-US" sz="1800" dirty="0"/>
              <a:t>Web Scraping Project</a:t>
            </a:r>
          </a:p>
          <a:p>
            <a:pPr marL="342900" indent="-342900">
              <a:buFont typeface="+mj-lt"/>
              <a:buAutoNum type="arabicPeriod"/>
            </a:pPr>
            <a:r>
              <a:rPr lang="en-US" sz="1800" dirty="0"/>
              <a:t>Tips and Tricks</a:t>
            </a:r>
          </a:p>
          <a:p>
            <a:pPr marL="342900" indent="-342900">
              <a:buFont typeface="+mj-lt"/>
              <a:buAutoNum type="arabicPeriod"/>
            </a:pPr>
            <a:r>
              <a:rPr lang="en-US" sz="1800" dirty="0"/>
              <a:t>Workshop</a:t>
            </a:r>
          </a:p>
          <a:p>
            <a:pPr marL="0" indent="0">
              <a:buNone/>
            </a:pPr>
            <a:endParaRPr lang="en-CA" dirty="0"/>
          </a:p>
        </p:txBody>
      </p:sp>
    </p:spTree>
    <p:extLst>
      <p:ext uri="{BB962C8B-B14F-4D97-AF65-F5344CB8AC3E}">
        <p14:creationId xmlns:p14="http://schemas.microsoft.com/office/powerpoint/2010/main" val="2719879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Reminder</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a:xfrm>
            <a:off x="381000" y="1592262"/>
            <a:ext cx="6172200" cy="4176713"/>
          </a:xfrm>
        </p:spPr>
        <p:txBody>
          <a:bodyPr/>
          <a:lstStyle/>
          <a:p>
            <a:r>
              <a:rPr lang="en-US" sz="1800" dirty="0"/>
              <a:t>It is your responsibility to find an internship to graduate from the </a:t>
            </a:r>
            <a:r>
              <a:rPr lang="en-US" sz="1800" dirty="0" err="1"/>
              <a:t>MScAC</a:t>
            </a:r>
            <a:r>
              <a:rPr lang="en-US" sz="1800" dirty="0"/>
              <a:t> program</a:t>
            </a:r>
          </a:p>
          <a:p>
            <a:r>
              <a:rPr lang="en-US" sz="1800" dirty="0"/>
              <a:t>All external opportunities need to be approved by the administrative office, so finding an internship opportunity is not a guarantee you have met your graduate requirements</a:t>
            </a:r>
          </a:p>
          <a:p>
            <a:pPr marL="0" indent="0">
              <a:buNone/>
            </a:pPr>
            <a:endParaRPr lang="en-US" dirty="0"/>
          </a:p>
        </p:txBody>
      </p:sp>
    </p:spTree>
    <p:extLst>
      <p:ext uri="{BB962C8B-B14F-4D97-AF65-F5344CB8AC3E}">
        <p14:creationId xmlns:p14="http://schemas.microsoft.com/office/powerpoint/2010/main" val="323817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Requirements</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p:txBody>
          <a:bodyPr>
            <a:normAutofit/>
          </a:bodyPr>
          <a:lstStyle/>
          <a:p>
            <a:r>
              <a:rPr lang="en-US" sz="1800" dirty="0"/>
              <a:t>Must be research focused. </a:t>
            </a:r>
          </a:p>
          <a:p>
            <a:pPr marL="631825" lvl="1" indent="-285750"/>
            <a:r>
              <a:rPr lang="en-US" sz="1800" dirty="0"/>
              <a:t>Cannot just be a full stack position where you are doing basic software engineering tasks. </a:t>
            </a:r>
          </a:p>
          <a:p>
            <a:pPr marL="631825" lvl="1" indent="-285750"/>
            <a:r>
              <a:rPr lang="en-US" sz="1800" dirty="0"/>
              <a:t>What is your research question? What are you investigating?</a:t>
            </a:r>
          </a:p>
          <a:p>
            <a:pPr marL="974725" lvl="2" indent="-285750"/>
            <a:r>
              <a:rPr lang="en-US" sz="1800" dirty="0"/>
              <a:t>If you cannot answer this, probably not a research project. </a:t>
            </a:r>
          </a:p>
          <a:p>
            <a:r>
              <a:rPr lang="en-US" sz="1800" dirty="0"/>
              <a:t>Must have an applied computing angle towards it. </a:t>
            </a:r>
          </a:p>
          <a:p>
            <a:pPr marL="688975" lvl="1" indent="-342900"/>
            <a:r>
              <a:rPr lang="en-US" sz="1800" dirty="0"/>
              <a:t>You can be researching how to design the best pump for heart surgeries, but if there is not an applied computing angle, won’t qualify. </a:t>
            </a:r>
          </a:p>
        </p:txBody>
      </p:sp>
    </p:spTree>
    <p:extLst>
      <p:ext uri="{BB962C8B-B14F-4D97-AF65-F5344CB8AC3E}">
        <p14:creationId xmlns:p14="http://schemas.microsoft.com/office/powerpoint/2010/main" val="280498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Using Applicant Tracking System to Your Advantage</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a:xfrm>
            <a:off x="381000" y="1592262"/>
            <a:ext cx="10841182" cy="4176713"/>
          </a:xfrm>
        </p:spPr>
        <p:txBody>
          <a:bodyPr/>
          <a:lstStyle/>
          <a:p>
            <a:pPr marL="0" indent="0">
              <a:buNone/>
            </a:pPr>
            <a:r>
              <a:rPr lang="en-CA" sz="1800" b="0" i="0" dirty="0">
                <a:effectLst/>
                <a:highlight>
                  <a:srgbClr val="FFFFFF"/>
                </a:highlight>
                <a:latin typeface="-apple-system"/>
              </a:rPr>
              <a:t>Job boards are not the only place to find work.</a:t>
            </a:r>
            <a:br>
              <a:rPr lang="en-CA" sz="1800" dirty="0"/>
            </a:br>
            <a:br>
              <a:rPr lang="en-CA" sz="1800" dirty="0"/>
            </a:br>
            <a:r>
              <a:rPr lang="en-CA" sz="1800" b="0" i="0" dirty="0">
                <a:effectLst/>
                <a:highlight>
                  <a:srgbClr val="FFFFFF"/>
                </a:highlight>
                <a:latin typeface="-apple-system"/>
              </a:rPr>
              <a:t>Here's how to uncover opportunities directly on company sites using Google:</a:t>
            </a:r>
            <a:br>
              <a:rPr lang="en-CA" sz="1800" dirty="0"/>
            </a:br>
            <a:br>
              <a:rPr lang="en-CA" sz="1800" dirty="0"/>
            </a:br>
            <a:r>
              <a:rPr lang="en-CA" sz="1800" b="0" i="0" dirty="0">
                <a:effectLst/>
                <a:highlight>
                  <a:srgbClr val="FFFFFF"/>
                </a:highlight>
                <a:latin typeface="-apple-system"/>
              </a:rPr>
              <a:t>Step 1: Craft a Google search.</a:t>
            </a:r>
            <a:br>
              <a:rPr lang="en-CA" sz="1800" dirty="0"/>
            </a:br>
            <a:br>
              <a:rPr lang="en-CA" sz="1800" dirty="0"/>
            </a:br>
            <a:r>
              <a:rPr lang="en-CA" sz="1800" b="0" i="0" dirty="0">
                <a:effectLst/>
                <a:highlight>
                  <a:srgbClr val="FFFFFF"/>
                </a:highlight>
                <a:latin typeface="-apple-system"/>
              </a:rPr>
              <a:t>Combine "site:" with ATS URLs and your desired job title. For example, to find "SOC Analyst" roles on Greenhouse-hosted career pages, enter …</a:t>
            </a:r>
            <a:br>
              <a:rPr lang="en-CA" sz="1800" dirty="0"/>
            </a:br>
            <a:br>
              <a:rPr lang="en-CA" sz="1800" dirty="0"/>
            </a:br>
            <a:r>
              <a:rPr lang="en-CA" sz="1800" b="0" i="0" dirty="0" err="1">
                <a:effectLst/>
                <a:highlight>
                  <a:srgbClr val="FFFFFF"/>
                </a:highlight>
                <a:latin typeface="-apple-system"/>
              </a:rPr>
              <a:t>site:</a:t>
            </a:r>
            <a:r>
              <a:rPr lang="en-CA" sz="1800" i="0" dirty="0" err="1">
                <a:effectLst/>
                <a:highlight>
                  <a:srgbClr val="FFFFFF"/>
                </a:highlight>
                <a:latin typeface="-apple-system"/>
                <a:hlinkClick r:id="rId2"/>
              </a:rPr>
              <a:t>greenhouse.io</a:t>
            </a:r>
            <a:r>
              <a:rPr lang="en-CA" sz="1800" b="0" i="0" dirty="0">
                <a:effectLst/>
                <a:highlight>
                  <a:srgbClr val="FFFFFF"/>
                </a:highlight>
                <a:latin typeface="-apple-system"/>
              </a:rPr>
              <a:t> "SOC Analyst”</a:t>
            </a:r>
            <a:br>
              <a:rPr lang="en-CA" sz="1800" dirty="0"/>
            </a:br>
            <a:br>
              <a:rPr lang="en-CA" sz="1800" dirty="0"/>
            </a:br>
            <a:r>
              <a:rPr lang="en-CA" sz="1800" b="0" i="0" dirty="0">
                <a:effectLst/>
                <a:highlight>
                  <a:srgbClr val="FFFFFF"/>
                </a:highlight>
                <a:latin typeface="-apple-system"/>
              </a:rPr>
              <a:t>(remember, you can use any combination of key words related to your target role - not just job title)</a:t>
            </a:r>
            <a:endParaRPr lang="en-US" sz="1800" dirty="0"/>
          </a:p>
          <a:p>
            <a:pPr marL="0" indent="0">
              <a:buNone/>
            </a:pPr>
            <a:endParaRPr lang="en-US" dirty="0"/>
          </a:p>
        </p:txBody>
      </p:sp>
      <p:sp>
        <p:nvSpPr>
          <p:cNvPr id="3" name="TextBox 2">
            <a:extLst>
              <a:ext uri="{FF2B5EF4-FFF2-40B4-BE49-F238E27FC236}">
                <a16:creationId xmlns:a16="http://schemas.microsoft.com/office/drawing/2014/main" id="{8190F5C9-265D-3228-2A1A-4F44D2A2E48F}"/>
              </a:ext>
            </a:extLst>
          </p:cNvPr>
          <p:cNvSpPr txBox="1"/>
          <p:nvPr/>
        </p:nvSpPr>
        <p:spPr>
          <a:xfrm>
            <a:off x="381000" y="6262786"/>
            <a:ext cx="1925527" cy="307777"/>
          </a:xfrm>
          <a:prstGeom prst="rect">
            <a:avLst/>
          </a:prstGeom>
          <a:noFill/>
        </p:spPr>
        <p:txBody>
          <a:bodyPr wrap="none" rtlCol="0">
            <a:spAutoFit/>
          </a:bodyPr>
          <a:lstStyle/>
          <a:p>
            <a:r>
              <a:rPr lang="en-US" sz="1400" dirty="0">
                <a:hlinkClick r:id="rId3"/>
              </a:rPr>
              <a:t>Source</a:t>
            </a:r>
            <a:r>
              <a:rPr lang="en-US" sz="1400" dirty="0"/>
              <a:t>: Josh </a:t>
            </a:r>
            <a:r>
              <a:rPr lang="en-US" sz="1400" dirty="0" err="1"/>
              <a:t>Fullmer</a:t>
            </a:r>
            <a:r>
              <a:rPr lang="en-US" sz="1400" dirty="0"/>
              <a:t> </a:t>
            </a:r>
          </a:p>
        </p:txBody>
      </p:sp>
    </p:spTree>
    <p:extLst>
      <p:ext uri="{BB962C8B-B14F-4D97-AF65-F5344CB8AC3E}">
        <p14:creationId xmlns:p14="http://schemas.microsoft.com/office/powerpoint/2010/main" val="223553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B92A-8522-1B5A-FEFE-F1B865BE075A}"/>
              </a:ext>
            </a:extLst>
          </p:cNvPr>
          <p:cNvSpPr>
            <a:spLocks noGrp="1"/>
          </p:cNvSpPr>
          <p:nvPr>
            <p:ph type="title"/>
          </p:nvPr>
        </p:nvSpPr>
        <p:spPr/>
        <p:txBody>
          <a:bodyPr/>
          <a:lstStyle/>
          <a:p>
            <a:r>
              <a:rPr lang="en-US" dirty="0"/>
              <a:t>Google Sheet Script Editor</a:t>
            </a:r>
          </a:p>
        </p:txBody>
      </p:sp>
      <p:pic>
        <p:nvPicPr>
          <p:cNvPr id="7" name="Content Placeholder 6" descr="A screenshot of a computer program&#10;&#10;Description automatically generated">
            <a:extLst>
              <a:ext uri="{FF2B5EF4-FFF2-40B4-BE49-F238E27FC236}">
                <a16:creationId xmlns:a16="http://schemas.microsoft.com/office/drawing/2014/main" id="{DF6396A3-6E52-19F6-83C1-626BC7428365}"/>
              </a:ext>
            </a:extLst>
          </p:cNvPr>
          <p:cNvPicPr>
            <a:picLocks noGrp="1" noChangeAspect="1"/>
          </p:cNvPicPr>
          <p:nvPr>
            <p:ph idx="1"/>
          </p:nvPr>
        </p:nvPicPr>
        <p:blipFill>
          <a:blip r:embed="rId2"/>
          <a:stretch>
            <a:fillRect/>
          </a:stretch>
        </p:blipFill>
        <p:spPr>
          <a:xfrm>
            <a:off x="709238" y="1431174"/>
            <a:ext cx="5774687" cy="4594514"/>
          </a:xfrm>
        </p:spPr>
      </p:pic>
      <p:sp>
        <p:nvSpPr>
          <p:cNvPr id="8" name="TextBox 7">
            <a:extLst>
              <a:ext uri="{FF2B5EF4-FFF2-40B4-BE49-F238E27FC236}">
                <a16:creationId xmlns:a16="http://schemas.microsoft.com/office/drawing/2014/main" id="{A0B0BE19-4492-C2DF-36AE-C1C369076F3E}"/>
              </a:ext>
            </a:extLst>
          </p:cNvPr>
          <p:cNvSpPr txBox="1"/>
          <p:nvPr/>
        </p:nvSpPr>
        <p:spPr>
          <a:xfrm>
            <a:off x="8506691" y="1676400"/>
            <a:ext cx="3158836" cy="3323987"/>
          </a:xfrm>
          <a:prstGeom prst="rect">
            <a:avLst/>
          </a:prstGeom>
          <a:noFill/>
        </p:spPr>
        <p:txBody>
          <a:bodyPr wrap="square" rtlCol="0">
            <a:spAutoFit/>
          </a:bodyPr>
          <a:lstStyle/>
          <a:p>
            <a:r>
              <a:rPr lang="en-CA" sz="1400" dirty="0"/>
              <a:t>You need to change line 2 and 3 with your own Google API and your own Google Search Engine ID. </a:t>
            </a:r>
            <a:br>
              <a:rPr lang="en-CA" sz="1400" dirty="0"/>
            </a:br>
            <a:br>
              <a:rPr lang="en-CA" sz="1400" dirty="0"/>
            </a:br>
            <a:r>
              <a:rPr lang="en-CA" sz="1400" dirty="0"/>
              <a:t>You can also use the Python Script on the next slide, however the Google Script will provide you with more feedback on which terms yielded no results and generally has cleaner formatting then the Excel file that the Python Script generates. </a:t>
            </a:r>
            <a:br>
              <a:rPr lang="en-CA" sz="1400" dirty="0"/>
            </a:br>
            <a:br>
              <a:rPr lang="en-CA" sz="1400" dirty="0"/>
            </a:br>
            <a:r>
              <a:rPr lang="en-CA" sz="1400" dirty="0"/>
              <a:t>UPDATE: September 25th 2025, Please look at the </a:t>
            </a:r>
            <a:r>
              <a:rPr lang="en-CA" sz="1400" dirty="0" err="1"/>
              <a:t>Powerpoint</a:t>
            </a:r>
            <a:r>
              <a:rPr lang="en-CA" sz="1400" dirty="0"/>
              <a:t> tutorial for the Web Scraping Tool set up. </a:t>
            </a:r>
            <a:endParaRPr lang="en-CA" sz="1400" baseline="30000" dirty="0"/>
          </a:p>
        </p:txBody>
      </p:sp>
    </p:spTree>
    <p:extLst>
      <p:ext uri="{BB962C8B-B14F-4D97-AF65-F5344CB8AC3E}">
        <p14:creationId xmlns:p14="http://schemas.microsoft.com/office/powerpoint/2010/main" val="88788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9EBB-4A54-4DC0-AE8E-9B2E38A51017}"/>
              </a:ext>
            </a:extLst>
          </p:cNvPr>
          <p:cNvSpPr>
            <a:spLocks noGrp="1"/>
          </p:cNvSpPr>
          <p:nvPr>
            <p:ph type="title"/>
          </p:nvPr>
        </p:nvSpPr>
        <p:spPr/>
        <p:txBody>
          <a:bodyPr/>
          <a:lstStyle/>
          <a:p>
            <a:r>
              <a:rPr lang="en-US" dirty="0"/>
              <a:t>Python </a:t>
            </a:r>
            <a:r>
              <a:rPr lang="en-US" dirty="0" err="1"/>
              <a:t>Webscraping</a:t>
            </a:r>
            <a:br>
              <a:rPr lang="en-US" dirty="0"/>
            </a:br>
            <a:endParaRPr lang="en-US" dirty="0"/>
          </a:p>
        </p:txBody>
      </p:sp>
      <p:pic>
        <p:nvPicPr>
          <p:cNvPr id="8" name="Picture 7" descr="A screenshot of a computer program&#10;&#10;Description automatically generated">
            <a:extLst>
              <a:ext uri="{FF2B5EF4-FFF2-40B4-BE49-F238E27FC236}">
                <a16:creationId xmlns:a16="http://schemas.microsoft.com/office/drawing/2014/main" id="{D69A7DF7-268F-88A0-C1CC-14AF5C702CF2}"/>
              </a:ext>
            </a:extLst>
          </p:cNvPr>
          <p:cNvPicPr>
            <a:picLocks noChangeAspect="1"/>
          </p:cNvPicPr>
          <p:nvPr/>
        </p:nvPicPr>
        <p:blipFill>
          <a:blip r:embed="rId2"/>
          <a:srcRect l="8074" t="6666" r="7653" b="7849"/>
          <a:stretch/>
        </p:blipFill>
        <p:spPr>
          <a:xfrm>
            <a:off x="3075708" y="936249"/>
            <a:ext cx="4627420" cy="5862493"/>
          </a:xfrm>
          <a:prstGeom prst="rect">
            <a:avLst/>
          </a:prstGeom>
        </p:spPr>
      </p:pic>
      <p:sp>
        <p:nvSpPr>
          <p:cNvPr id="9" name="TextBox 8">
            <a:extLst>
              <a:ext uri="{FF2B5EF4-FFF2-40B4-BE49-F238E27FC236}">
                <a16:creationId xmlns:a16="http://schemas.microsoft.com/office/drawing/2014/main" id="{FB69ED85-16D5-5816-2898-1551A64A8BAE}"/>
              </a:ext>
            </a:extLst>
          </p:cNvPr>
          <p:cNvSpPr txBox="1"/>
          <p:nvPr/>
        </p:nvSpPr>
        <p:spPr>
          <a:xfrm>
            <a:off x="8506691" y="1676400"/>
            <a:ext cx="3158836" cy="3539430"/>
          </a:xfrm>
          <a:prstGeom prst="rect">
            <a:avLst/>
          </a:prstGeom>
          <a:noFill/>
        </p:spPr>
        <p:txBody>
          <a:bodyPr wrap="square" rtlCol="0">
            <a:spAutoFit/>
          </a:bodyPr>
          <a:lstStyle/>
          <a:p>
            <a:pPr algn="l"/>
            <a:r>
              <a:rPr lang="en-CA" sz="1400" dirty="0"/>
              <a:t>Google </a:t>
            </a:r>
            <a:r>
              <a:rPr lang="en-CA" sz="1400" dirty="0" err="1"/>
              <a:t>CoLab</a:t>
            </a:r>
            <a:r>
              <a:rPr lang="en-CA" sz="1400" dirty="0"/>
              <a:t> Code: https://</a:t>
            </a:r>
            <a:r>
              <a:rPr lang="en-CA" sz="1400" dirty="0" err="1"/>
              <a:t>colab.research.google.com</a:t>
            </a:r>
            <a:r>
              <a:rPr lang="en-CA" sz="1400" dirty="0"/>
              <a:t>/drive/1fD666Pn44zj1RSGVAR2550PpoS-pm4Rb?usp=sharing</a:t>
            </a:r>
            <a:br>
              <a:rPr lang="en-CA" sz="1400" dirty="0"/>
            </a:br>
            <a:br>
              <a:rPr lang="en-CA" sz="1400" dirty="0"/>
            </a:br>
            <a:br>
              <a:rPr lang="en-CA" sz="1400" dirty="0"/>
            </a:br>
            <a:r>
              <a:rPr lang="en-CA" sz="1400" dirty="0"/>
              <a:t>You can download the Excel file directly from Google </a:t>
            </a:r>
            <a:r>
              <a:rPr lang="en-CA" sz="1400" dirty="0" err="1"/>
              <a:t>Colab</a:t>
            </a:r>
            <a:r>
              <a:rPr lang="en-CA" sz="1400" dirty="0"/>
              <a:t> to your local machine. After running the code to create the Excel file, you can typically find a file explorer widget at the left-hand side of the </a:t>
            </a:r>
            <a:r>
              <a:rPr lang="en-CA" sz="1400" dirty="0" err="1"/>
              <a:t>Colab</a:t>
            </a:r>
            <a:r>
              <a:rPr lang="en-CA" sz="1400" dirty="0"/>
              <a:t> interface. Click on the folder icon, locate the </a:t>
            </a:r>
            <a:r>
              <a:rPr lang="en-CA" sz="1400" dirty="0" err="1"/>
              <a:t>search_results.xlsx</a:t>
            </a:r>
            <a:r>
              <a:rPr lang="en-CA" sz="1400" dirty="0"/>
              <a:t> file, right-click on it, and select "Download".</a:t>
            </a:r>
            <a:endParaRPr lang="en-US" sz="1400" dirty="0" err="1"/>
          </a:p>
        </p:txBody>
      </p:sp>
      <p:sp>
        <p:nvSpPr>
          <p:cNvPr id="10" name="Left Brace 9">
            <a:extLst>
              <a:ext uri="{FF2B5EF4-FFF2-40B4-BE49-F238E27FC236}">
                <a16:creationId xmlns:a16="http://schemas.microsoft.com/office/drawing/2014/main" id="{AE192F1C-3B75-B5AA-8AB6-2393CEA92EB0}"/>
              </a:ext>
            </a:extLst>
          </p:cNvPr>
          <p:cNvSpPr/>
          <p:nvPr/>
        </p:nvSpPr>
        <p:spPr>
          <a:xfrm>
            <a:off x="2417618" y="1932709"/>
            <a:ext cx="512618" cy="149629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5BE9003-EE56-D3A8-C304-677B3FB974C5}"/>
              </a:ext>
            </a:extLst>
          </p:cNvPr>
          <p:cNvSpPr txBox="1"/>
          <p:nvPr/>
        </p:nvSpPr>
        <p:spPr>
          <a:xfrm>
            <a:off x="654628" y="1189839"/>
            <a:ext cx="1565563" cy="2677656"/>
          </a:xfrm>
          <a:prstGeom prst="rect">
            <a:avLst/>
          </a:prstGeom>
          <a:noFill/>
        </p:spPr>
        <p:txBody>
          <a:bodyPr wrap="square" rtlCol="0">
            <a:spAutoFit/>
          </a:bodyPr>
          <a:lstStyle/>
          <a:p>
            <a:pPr algn="l"/>
            <a:r>
              <a:rPr lang="en-US" sz="1400" dirty="0"/>
              <a:t>Play around with the search terms!</a:t>
            </a:r>
            <a:br>
              <a:rPr lang="en-US" sz="1400" dirty="0"/>
            </a:br>
            <a:endParaRPr lang="en-US" sz="1400" dirty="0"/>
          </a:p>
          <a:p>
            <a:pPr algn="l"/>
            <a:r>
              <a:rPr lang="en-US" sz="1400" dirty="0"/>
              <a:t>Try different job boards, try different search keys. ”Machine learning intern” may yield different positions then “ML Internship”.</a:t>
            </a:r>
          </a:p>
        </p:txBody>
      </p:sp>
    </p:spTree>
    <p:extLst>
      <p:ext uri="{BB962C8B-B14F-4D97-AF65-F5344CB8AC3E}">
        <p14:creationId xmlns:p14="http://schemas.microsoft.com/office/powerpoint/2010/main" val="364383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9184-5A2C-2051-9444-9AF4892A2F1F}"/>
              </a:ext>
            </a:extLst>
          </p:cNvPr>
          <p:cNvSpPr>
            <a:spLocks noGrp="1"/>
          </p:cNvSpPr>
          <p:nvPr>
            <p:ph type="title"/>
          </p:nvPr>
        </p:nvSpPr>
        <p:spPr/>
        <p:txBody>
          <a:bodyPr/>
          <a:lstStyle/>
          <a:p>
            <a:r>
              <a:rPr lang="en-CA" dirty="0"/>
              <a:t>External Job Boards</a:t>
            </a:r>
            <a:endParaRPr lang="en-US" dirty="0"/>
          </a:p>
        </p:txBody>
      </p:sp>
      <p:sp>
        <p:nvSpPr>
          <p:cNvPr id="6" name="Content Placeholder 5">
            <a:extLst>
              <a:ext uri="{FF2B5EF4-FFF2-40B4-BE49-F238E27FC236}">
                <a16:creationId xmlns:a16="http://schemas.microsoft.com/office/drawing/2014/main" id="{F5164C30-7A01-4B1A-979A-25174E1D445E}"/>
              </a:ext>
            </a:extLst>
          </p:cNvPr>
          <p:cNvSpPr>
            <a:spLocks noGrp="1"/>
          </p:cNvSpPr>
          <p:nvPr>
            <p:ph idx="1"/>
          </p:nvPr>
        </p:nvSpPr>
        <p:spPr>
          <a:xfrm>
            <a:off x="381001" y="1340643"/>
            <a:ext cx="8570912" cy="4176713"/>
          </a:xfrm>
        </p:spPr>
        <p:txBody>
          <a:bodyPr/>
          <a:lstStyle/>
          <a:p>
            <a:r>
              <a:rPr lang="en-CA" i="0" dirty="0">
                <a:effectLst/>
                <a:highlight>
                  <a:srgbClr val="FFFFFF"/>
                </a:highlight>
                <a:latin typeface="-apple-system"/>
                <a:hlinkClick r:id="rId2"/>
              </a:rPr>
              <a:t>greenhouse.io</a:t>
            </a:r>
            <a:endParaRPr lang="en-CA" i="0" dirty="0">
              <a:effectLst/>
              <a:highlight>
                <a:srgbClr val="FFFFFF"/>
              </a:highlight>
              <a:latin typeface="-apple-system"/>
            </a:endParaRPr>
          </a:p>
          <a:p>
            <a:r>
              <a:rPr lang="en-CA" i="0" dirty="0">
                <a:effectLst/>
                <a:highlight>
                  <a:srgbClr val="FFFFFF"/>
                </a:highlight>
                <a:latin typeface="-apple-system"/>
                <a:hlinkClick r:id="rId3"/>
              </a:rPr>
              <a:t>https://jobs.jobvite.com/</a:t>
            </a:r>
            <a:endParaRPr lang="en-CA" dirty="0">
              <a:highlight>
                <a:srgbClr val="FFFFFF"/>
              </a:highlight>
              <a:latin typeface="-apple-system"/>
            </a:endParaRPr>
          </a:p>
          <a:p>
            <a:r>
              <a:rPr lang="en-CA" i="0" dirty="0">
                <a:effectLst/>
                <a:highlight>
                  <a:srgbClr val="FFFFFF"/>
                </a:highlight>
                <a:latin typeface="-apple-system"/>
                <a:hlinkClick r:id="rId4"/>
              </a:rPr>
              <a:t>icims.com</a:t>
            </a:r>
            <a:endParaRPr lang="en-CA" i="0" dirty="0">
              <a:effectLst/>
              <a:highlight>
                <a:srgbClr val="FFFFFF"/>
              </a:highlight>
              <a:latin typeface="-apple-system"/>
            </a:endParaRPr>
          </a:p>
          <a:p>
            <a:r>
              <a:rPr lang="en-CA" i="0" dirty="0">
                <a:effectLst/>
                <a:highlight>
                  <a:srgbClr val="FFFFFF"/>
                </a:highlight>
                <a:latin typeface="-apple-system"/>
                <a:hlinkClick r:id="rId5"/>
              </a:rPr>
              <a:t>jobs.smartrecruiters.com</a:t>
            </a:r>
            <a:endParaRPr lang="en-CA" dirty="0">
              <a:highlight>
                <a:srgbClr val="FFFFFF"/>
              </a:highlight>
              <a:latin typeface="-apple-system"/>
            </a:endParaRPr>
          </a:p>
          <a:p>
            <a:r>
              <a:rPr lang="en-CA" i="0" dirty="0">
                <a:effectLst/>
                <a:highlight>
                  <a:srgbClr val="FFFFFF"/>
                </a:highlight>
                <a:latin typeface="-apple-system"/>
                <a:hlinkClick r:id="rId6"/>
              </a:rPr>
              <a:t>lever.co</a:t>
            </a:r>
            <a:r>
              <a:rPr lang="en-CA" b="0" i="0" dirty="0">
                <a:effectLst/>
                <a:highlight>
                  <a:srgbClr val="FFFFFF"/>
                </a:highlight>
                <a:latin typeface="-apple-system"/>
              </a:rPr>
              <a:t> </a:t>
            </a:r>
          </a:p>
          <a:p>
            <a:r>
              <a:rPr lang="en-CA" i="0" dirty="0">
                <a:effectLst/>
                <a:highlight>
                  <a:srgbClr val="FFFFFF"/>
                </a:highlight>
                <a:latin typeface="-apple-system"/>
                <a:hlinkClick r:id="rId7"/>
              </a:rPr>
              <a:t>myworkdayjobs.com</a:t>
            </a:r>
            <a:endParaRPr lang="en-CA" dirty="0">
              <a:highlight>
                <a:srgbClr val="FFFFFF"/>
              </a:highlight>
              <a:latin typeface="-apple-system"/>
            </a:endParaRPr>
          </a:p>
          <a:p>
            <a:r>
              <a:rPr lang="en-CA" i="0" dirty="0">
                <a:effectLst/>
                <a:highlight>
                  <a:srgbClr val="FFFFFF"/>
                </a:highlight>
                <a:latin typeface="-apple-system"/>
                <a:hlinkClick r:id="rId8"/>
              </a:rPr>
              <a:t>jobs.ashbyhq.com</a:t>
            </a:r>
            <a:endParaRPr lang="en-CA" i="0" dirty="0">
              <a:effectLst/>
              <a:highlight>
                <a:srgbClr val="FFFFFF"/>
              </a:highlight>
              <a:latin typeface="-apple-system"/>
            </a:endParaRPr>
          </a:p>
          <a:p>
            <a:r>
              <a:rPr lang="en-CA" b="0" i="0" dirty="0">
                <a:effectLst/>
                <a:latin typeface="-apple-system"/>
              </a:rPr>
              <a:t>U of T Entrepreneurship job board: </a:t>
            </a:r>
            <a:r>
              <a:rPr lang="en-CA" i="0" dirty="0">
                <a:effectLst/>
                <a:latin typeface="-apple-system"/>
                <a:hlinkClick r:id="rId9"/>
              </a:rPr>
              <a:t>https://jobs.entrepreneurs.utoronto.ca/jobs</a:t>
            </a:r>
            <a:endParaRPr lang="en-CA" dirty="0">
              <a:highlight>
                <a:srgbClr val="FFFFFF"/>
              </a:highlight>
              <a:latin typeface="-apple-system"/>
            </a:endParaRPr>
          </a:p>
          <a:p>
            <a:r>
              <a:rPr lang="en-CA" b="0" i="0" dirty="0" err="1">
                <a:effectLst/>
                <a:latin typeface="-apple-system"/>
              </a:rPr>
              <a:t>MaRS</a:t>
            </a:r>
            <a:r>
              <a:rPr lang="en-CA" b="0" i="0" dirty="0">
                <a:effectLst/>
                <a:latin typeface="-apple-system"/>
              </a:rPr>
              <a:t> Discovery District Job Board: </a:t>
            </a:r>
            <a:r>
              <a:rPr lang="en-CA" i="0" dirty="0">
                <a:effectLst/>
                <a:latin typeface="-apple-system"/>
                <a:hlinkClick r:id="rId10"/>
              </a:rPr>
              <a:t>https://techjobs.marsdd.com/jobs</a:t>
            </a:r>
            <a:endParaRPr lang="en-CA" i="0" dirty="0">
              <a:effectLst/>
              <a:highlight>
                <a:srgbClr val="FFFFFF"/>
              </a:highlight>
              <a:latin typeface="-apple-system"/>
            </a:endParaRPr>
          </a:p>
          <a:p>
            <a:pPr marL="0" indent="0">
              <a:buNone/>
            </a:pPr>
            <a:endParaRPr lang="en-US" dirty="0"/>
          </a:p>
        </p:txBody>
      </p:sp>
    </p:spTree>
    <p:extLst>
      <p:ext uri="{BB962C8B-B14F-4D97-AF65-F5344CB8AC3E}">
        <p14:creationId xmlns:p14="http://schemas.microsoft.com/office/powerpoint/2010/main" val="1716103009"/>
      </p:ext>
    </p:extLst>
  </p:cSld>
  <p:clrMapOvr>
    <a:masterClrMapping/>
  </p:clrMapOvr>
</p:sld>
</file>

<file path=ppt/theme/theme1.xml><?xml version="1.0" encoding="utf-8"?>
<a:theme xmlns:a="http://schemas.openxmlformats.org/drawingml/2006/main" name="U of T Defy Gravity 2021">
  <a:themeElements>
    <a:clrScheme name="MScAC Colours">
      <a:dk1>
        <a:srgbClr val="000000"/>
      </a:dk1>
      <a:lt1>
        <a:srgbClr val="FFFFFF"/>
      </a:lt1>
      <a:dk2>
        <a:srgbClr val="1E3765"/>
      </a:dk2>
      <a:lt2>
        <a:srgbClr val="D0D1C9"/>
      </a:lt2>
      <a:accent1>
        <a:srgbClr val="00FFFF"/>
      </a:accent1>
      <a:accent2>
        <a:srgbClr val="FAAB51"/>
      </a:accent2>
      <a:accent3>
        <a:srgbClr val="007FA3"/>
      </a:accent3>
      <a:accent4>
        <a:srgbClr val="FFFFFF"/>
      </a:accent4>
      <a:accent5>
        <a:srgbClr val="FFFFFF"/>
      </a:accent5>
      <a:accent6>
        <a:srgbClr val="FFFFFF"/>
      </a:accent6>
      <a:hlink>
        <a:srgbClr val="007FA3"/>
      </a:hlink>
      <a:folHlink>
        <a:srgbClr val="007F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defPPr>
      </a:lstStyle>
    </a:txDef>
  </a:objectDefaults>
  <a:extraClrSchemeLst/>
  <a:custClrLst>
    <a:custClr name="Pantone Cool Gray 2">
      <a:srgbClr val="D0D1C9"/>
    </a:custClr>
    <a:custClr name="Pantone 376">
      <a:srgbClr val="8DBF2E"/>
    </a:custClr>
    <a:custClr name="Pantone 3285">
      <a:srgbClr val="00A189"/>
    </a:custClr>
    <a:custClr name="Pantone 2985">
      <a:srgbClr val="6FC7EA"/>
    </a:custClr>
    <a:custClr name="Pantone 663">
      <a:srgbClr val="007FA3"/>
    </a:custClr>
    <a:custClr name="Pantone 2613">
      <a:srgbClr val="6D247A"/>
    </a:custClr>
    <a:custClr name="Pantone Warm Red">
      <a:srgbClr val="DC4633"/>
    </a:custClr>
    <a:custClr name="Pantone 7406">
      <a:srgbClr val="F1C500"/>
    </a:custClr>
    <a:custClr name="Pantone 227">
      <a:srgbClr val="AB1368"/>
    </a:custClr>
    <a:custClr name="Pantone 7722">
      <a:srgbClr val="0D534D"/>
    </a:custClr>
    <a:custClr name="80% Pantone Cool Gray 2">
      <a:srgbClr val="D7D8D1"/>
    </a:custClr>
    <a:custClr name="80% Pantone 376">
      <a:srgbClr val="A4CC58"/>
    </a:custClr>
    <a:custClr name="80% Pantone 3285">
      <a:srgbClr val="33B4A1"/>
    </a:custClr>
    <a:custClr name="80% Pantone 2985">
      <a:srgbClr val="8CD2EE"/>
    </a:custClr>
    <a:custClr name="80% Pantone 663">
      <a:srgbClr val="3399B5"/>
    </a:custClr>
    <a:custClr name="80% Pantone 2613">
      <a:srgbClr val="8A5095"/>
    </a:custClr>
    <a:custClr name="80% Pantone Warm Red">
      <a:srgbClr val="E36B5C"/>
    </a:custClr>
    <a:custClr name="80% Pantone 7406">
      <a:srgbClr val="F4D133"/>
    </a:custClr>
    <a:custClr name="80% Pantone 227">
      <a:srgbClr val="BC4286"/>
    </a:custClr>
    <a:custClr name="80% Pantone 7722">
      <a:srgbClr val="3D7571"/>
    </a:custClr>
    <a:custClr name="50% Pantone Cool Gray 2">
      <a:srgbClr val="E7E8E4"/>
    </a:custClr>
    <a:custClr name="50% Pantone 376">
      <a:srgbClr val="C6DF96"/>
    </a:custClr>
    <a:custClr name="50% Pantone 3285">
      <a:srgbClr val="80D0C4"/>
    </a:custClr>
    <a:custClr name="50% Pantone 2985">
      <a:srgbClr val="B7E3F4"/>
    </a:custClr>
    <a:custClr name="50% Pantone 663">
      <a:srgbClr val="80BFD1"/>
    </a:custClr>
    <a:custClr name="50% Pantone 2613">
      <a:srgbClr val="B691BC"/>
    </a:custClr>
    <a:custClr name="50% Pantone Warm Red">
      <a:srgbClr val="EDA299"/>
    </a:custClr>
    <a:custClr name="50% Pantone 7406">
      <a:srgbClr val="F8E280"/>
    </a:custClr>
    <a:custClr name="50% Pantone 227">
      <a:srgbClr val="D589B3"/>
    </a:custClr>
    <a:custClr name="50% Pantone 7722">
      <a:srgbClr val="86A9A6"/>
    </a:custClr>
    <a:custClr name="25% Pantone Cool Gray 2">
      <a:srgbClr val="F3F3F1"/>
    </a:custClr>
    <a:custClr name="25% Pantone 376">
      <a:srgbClr val="E2EFCB"/>
    </a:custClr>
    <a:custClr name="25% Pantone 3285">
      <a:srgbClr val="BFE7E1"/>
    </a:custClr>
    <a:custClr name="25% Pantone 2985">
      <a:srgbClr val="DBF1FA"/>
    </a:custClr>
    <a:custClr name="25% Pantone 663">
      <a:srgbClr val="BFDFE8"/>
    </a:custClr>
    <a:custClr name="25% Pantone 2613">
      <a:srgbClr val="DAC8DE"/>
    </a:custClr>
    <a:custClr name="25% Pantone Warm Red">
      <a:srgbClr val="F6D1CC"/>
    </a:custClr>
    <a:custClr name="25% Pantone 7406">
      <a:srgbClr val="FBF0BF"/>
    </a:custClr>
    <a:custClr name="25% Pantone 227">
      <a:srgbClr val="EAC4D9"/>
    </a:custClr>
    <a:custClr name="25% Pantone 7722">
      <a:srgbClr val="C2D4D2"/>
    </a:custClr>
  </a:custClrLst>
  <a:extLst>
    <a:ext uri="{05A4C25C-085E-4340-85A3-A5531E510DB2}">
      <thm15:themeFamily xmlns:thm15="http://schemas.microsoft.com/office/thememl/2012/main" name="DefyGravity-Template-4c-FINAL" id="{27AE89B6-AE73-7147-9415-5A70A1FD918B}" vid="{6C16C174-1EC8-5B47-9EBB-EB75FAEE11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9BD6F94907454A83A43E368195F365" ma:contentTypeVersion="21" ma:contentTypeDescription="Create a new document." ma:contentTypeScope="" ma:versionID="1e4e5e92494e6fc62b4902d5c3573ee1">
  <xsd:schema xmlns:xsd="http://www.w3.org/2001/XMLSchema" xmlns:xs="http://www.w3.org/2001/XMLSchema" xmlns:p="http://schemas.microsoft.com/office/2006/metadata/properties" xmlns:ns2="1612c4af-9418-4dbf-865e-ae7c61f46143" xmlns:ns3="e158910a-7b0a-490b-8613-583e4a7d24fd" xmlns:ns4="b90f233b-c719-4afb-9b15-725c2c3e5a43" targetNamespace="http://schemas.microsoft.com/office/2006/metadata/properties" ma:root="true" ma:fieldsID="daf86a16849525e71013e1855f59fbc0" ns2:_="" ns3:_="" ns4:_="">
    <xsd:import namespace="1612c4af-9418-4dbf-865e-ae7c61f46143"/>
    <xsd:import namespace="e158910a-7b0a-490b-8613-583e4a7d24fd"/>
    <xsd:import namespace="b90f233b-c719-4afb-9b15-725c2c3e5a4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12c4af-9418-4dbf-865e-ae7c61f461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e164b29-4069-4387-b6aa-f01f2a1f474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58910a-7b0a-490b-8613-583e4a7d24fd"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0f233b-c719-4afb-9b15-725c2c3e5a43"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e5b9c3c6-08af-4a52-ad26-97d1af2e86e7}" ma:internalName="TaxCatchAll" ma:showField="CatchAllData" ma:web="b90f233b-c719-4afb-9b15-725c2c3e5a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90f233b-c719-4afb-9b15-725c2c3e5a43" xsi:nil="true"/>
    <lcf76f155ced4ddcb4097134ff3c332f xmlns="1612c4af-9418-4dbf-865e-ae7c61f4614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E42E4D-32E8-47EE-BAEE-F5F7FA201D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12c4af-9418-4dbf-865e-ae7c61f46143"/>
    <ds:schemaRef ds:uri="e158910a-7b0a-490b-8613-583e4a7d24fd"/>
    <ds:schemaRef ds:uri="b90f233b-c719-4afb-9b15-725c2c3e5a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F747FA-9F84-4194-B344-E0ECA62852AD}">
  <ds:schemaRefs>
    <ds:schemaRef ds:uri="http://www.w3.org/XML/1998/namespace"/>
    <ds:schemaRef ds:uri="http://schemas.microsoft.com/office/2006/documentManagement/types"/>
    <ds:schemaRef ds:uri="http://purl.org/dc/terms/"/>
    <ds:schemaRef ds:uri="http://purl.org/dc/elements/1.1/"/>
    <ds:schemaRef ds:uri="http://schemas.openxmlformats.org/package/2006/metadata/core-properties"/>
    <ds:schemaRef ds:uri="1612c4af-9418-4dbf-865e-ae7c61f46143"/>
    <ds:schemaRef ds:uri="http://schemas.microsoft.com/office/2006/metadata/properties"/>
    <ds:schemaRef ds:uri="http://schemas.microsoft.com/office/infopath/2007/PartnerControls"/>
    <ds:schemaRef ds:uri="b90f233b-c719-4afb-9b15-725c2c3e5a43"/>
    <ds:schemaRef ds:uri="e158910a-7b0a-490b-8613-583e4a7d24fd"/>
    <ds:schemaRef ds:uri="http://purl.org/dc/dcmitype/"/>
  </ds:schemaRefs>
</ds:datastoreItem>
</file>

<file path=customXml/itemProps3.xml><?xml version="1.0" encoding="utf-8"?>
<ds:datastoreItem xmlns:ds="http://schemas.openxmlformats.org/officeDocument/2006/customXml" ds:itemID="{374AD0D4-6D0B-49CB-AE51-2876F8CA8E57}">
  <ds:schemaRefs>
    <ds:schemaRef ds:uri="http://schemas.microsoft.com/sharepoint/v3/contenttype/forms"/>
  </ds:schemaRefs>
</ds:datastoreItem>
</file>

<file path=docMetadata/LabelInfo.xml><?xml version="1.0" encoding="utf-8"?>
<clbl:labelList xmlns:clbl="http://schemas.microsoft.com/office/2020/mipLabelMetadata">
  <clbl:label id="{78aac226-2f03-4b4d-9037-b46d56c55210}" enabled="0" method="" siteId="{78aac226-2f03-4b4d-9037-b46d56c55210}" removed="1"/>
</clbl:labelList>
</file>

<file path=docProps/app.xml><?xml version="1.0" encoding="utf-8"?>
<Properties xmlns="http://schemas.openxmlformats.org/officeDocument/2006/extended-properties" xmlns:vt="http://schemas.openxmlformats.org/officeDocument/2006/docPropsVTypes">
  <TotalTime>27527</TotalTime>
  <Words>1115</Words>
  <Application>Microsoft Macintosh PowerPoint</Application>
  <PresentationFormat>Widescreen</PresentationFormat>
  <Paragraphs>92</Paragraphs>
  <Slides>18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System Font Regular</vt:lpstr>
      <vt:lpstr>Times</vt:lpstr>
      <vt:lpstr>U of T Defy Gravity 2021</vt:lpstr>
      <vt:lpstr>Job Finding Strategies</vt:lpstr>
      <vt:lpstr>Introduction</vt:lpstr>
      <vt:lpstr>Agenda</vt:lpstr>
      <vt:lpstr>Reminder</vt:lpstr>
      <vt:lpstr>Requirements</vt:lpstr>
      <vt:lpstr>Using Applicant Tracking System to Your Advantage</vt:lpstr>
      <vt:lpstr>Google Sheet Script Editor</vt:lpstr>
      <vt:lpstr>Python Webscraping </vt:lpstr>
      <vt:lpstr>External Job Boards</vt:lpstr>
      <vt:lpstr>Web Scraping Project Ideas</vt:lpstr>
      <vt:lpstr>Academia</vt:lpstr>
      <vt:lpstr>Other Opportunities</vt:lpstr>
      <vt:lpstr>CARTE Newsletter Opportunities</vt:lpstr>
      <vt:lpstr>LinkedIn Job Finding Tricks </vt:lpstr>
      <vt:lpstr>LinkedIn Workshop</vt:lpstr>
      <vt:lpstr>Distill</vt:lpstr>
      <vt:lpstr>Tips and Tricks</vt:lpstr>
      <vt:lpstr>Questions? Email: murtuza.rajkotwala@utoronto.ca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De Gregorio</dc:creator>
  <cp:lastModifiedBy>Murtuza Rajkotwala</cp:lastModifiedBy>
  <cp:revision>48</cp:revision>
  <dcterms:created xsi:type="dcterms:W3CDTF">2023-07-05T15:16:54Z</dcterms:created>
  <dcterms:modified xsi:type="dcterms:W3CDTF">2025-10-15T05:01:31Z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0x010100C69BD6F94907454A83A43E368195F365</vt:lpwstr>
  </property>
  <property fmtid="{D5CDD505-2E9C-101B-9397-08002B2CF9AE}" pid="3" name="MediaServiceImageTags">
    <vt:lpwstr/>
  </property>
</Properties>
</file>